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7" r:id="rId6"/>
    <p:sldId id="259" r:id="rId7"/>
    <p:sldId id="260" r:id="rId8"/>
    <p:sldId id="261" r:id="rId9"/>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FA84C6-8FF3-A974-F10D-9E713CF4C3F9}" v="398" dt="2024-04-16T15:28:21.5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 Adams" userId="S::radams@howdenschool.net::96c9b8ba-3c70-41c2-b82f-0d585a39725a" providerId="AD" clId="Web-{A5FA84C6-8FF3-A974-F10D-9E713CF4C3F9}"/>
    <pc:docChg chg="modSld">
      <pc:chgData name="R Adams" userId="S::radams@howdenschool.net::96c9b8ba-3c70-41c2-b82f-0d585a39725a" providerId="AD" clId="Web-{A5FA84C6-8FF3-A974-F10D-9E713CF4C3F9}" dt="2024-04-16T15:28:21.501" v="322"/>
      <pc:docMkLst>
        <pc:docMk/>
      </pc:docMkLst>
      <pc:sldChg chg="addSp delSp modSp">
        <pc:chgData name="R Adams" userId="S::radams@howdenschool.net::96c9b8ba-3c70-41c2-b82f-0d585a39725a" providerId="AD" clId="Web-{A5FA84C6-8FF3-A974-F10D-9E713CF4C3F9}" dt="2024-04-16T15:28:21.501" v="322"/>
        <pc:sldMkLst>
          <pc:docMk/>
          <pc:sldMk cId="0" sldId="257"/>
        </pc:sldMkLst>
        <pc:spChg chg="add del mod">
          <ac:chgData name="R Adams" userId="S::radams@howdenschool.net::96c9b8ba-3c70-41c2-b82f-0d585a39725a" providerId="AD" clId="Web-{A5FA84C6-8FF3-A974-F10D-9E713CF4C3F9}" dt="2024-04-16T15:28:21.501" v="322"/>
          <ac:spMkLst>
            <pc:docMk/>
            <pc:sldMk cId="0" sldId="257"/>
            <ac:spMk id="3" creationId="{B5B88CD4-9D06-41D9-4CE9-CC58592D7D88}"/>
          </ac:spMkLst>
        </pc:spChg>
        <pc:spChg chg="mod">
          <ac:chgData name="R Adams" userId="S::radams@howdenschool.net::96c9b8ba-3c70-41c2-b82f-0d585a39725a" providerId="AD" clId="Web-{A5FA84C6-8FF3-A974-F10D-9E713CF4C3F9}" dt="2024-04-16T15:23:44.669" v="168" actId="20577"/>
          <ac:spMkLst>
            <pc:docMk/>
            <pc:sldMk cId="0" sldId="257"/>
            <ac:spMk id="2087" creationId="{2C28F39D-CDCE-C406-26AF-2D93BE6B7778}"/>
          </ac:spMkLst>
        </pc:spChg>
        <pc:graphicFrameChg chg="del">
          <ac:chgData name="R Adams" userId="S::radams@howdenschool.net::96c9b8ba-3c70-41c2-b82f-0d585a39725a" providerId="AD" clId="Web-{A5FA84C6-8FF3-A974-F10D-9E713CF4C3F9}" dt="2024-04-16T15:22:51.588" v="164"/>
          <ac:graphicFrameMkLst>
            <pc:docMk/>
            <pc:sldMk cId="0" sldId="257"/>
            <ac:graphicFrameMk id="5" creationId="{3B84180C-A356-6A02-D372-ABD0DE632C87}"/>
          </ac:graphicFrameMkLst>
        </pc:graphicFrameChg>
        <pc:graphicFrameChg chg="add mod modGraphic">
          <ac:chgData name="R Adams" userId="S::radams@howdenschool.net::96c9b8ba-3c70-41c2-b82f-0d585a39725a" providerId="AD" clId="Web-{A5FA84C6-8FF3-A974-F10D-9E713CF4C3F9}" dt="2024-04-16T15:28:18.250" v="321"/>
          <ac:graphicFrameMkLst>
            <pc:docMk/>
            <pc:sldMk cId="0" sldId="257"/>
            <ac:graphicFrameMk id="8" creationId="{4EEBD764-5A57-5AAD-3399-AC5530F9A184}"/>
          </ac:graphicFrameMkLst>
        </pc:graphicFrameChg>
      </pc:sldChg>
      <pc:sldChg chg="modSp">
        <pc:chgData name="R Adams" userId="S::radams@howdenschool.net::96c9b8ba-3c70-41c2-b82f-0d585a39725a" providerId="AD" clId="Web-{A5FA84C6-8FF3-A974-F10D-9E713CF4C3F9}" dt="2024-04-16T15:22:43.415" v="163"/>
        <pc:sldMkLst>
          <pc:docMk/>
          <pc:sldMk cId="2811803926" sldId="258"/>
        </pc:sldMkLst>
        <pc:spChg chg="mod">
          <ac:chgData name="R Adams" userId="S::radams@howdenschool.net::96c9b8ba-3c70-41c2-b82f-0d585a39725a" providerId="AD" clId="Web-{A5FA84C6-8FF3-A974-F10D-9E713CF4C3F9}" dt="2024-04-16T15:18:03.412" v="2" actId="20577"/>
          <ac:spMkLst>
            <pc:docMk/>
            <pc:sldMk cId="2811803926" sldId="258"/>
            <ac:spMk id="2087" creationId="{2C28F39D-CDCE-C406-26AF-2D93BE6B7778}"/>
          </ac:spMkLst>
        </pc:spChg>
        <pc:graphicFrameChg chg="mod modGraphic">
          <ac:chgData name="R Adams" userId="S::radams@howdenschool.net::96c9b8ba-3c70-41c2-b82f-0d585a39725a" providerId="AD" clId="Web-{A5FA84C6-8FF3-A974-F10D-9E713CF4C3F9}" dt="2024-04-16T15:22:43.415" v="163"/>
          <ac:graphicFrameMkLst>
            <pc:docMk/>
            <pc:sldMk cId="2811803926" sldId="258"/>
            <ac:graphicFrameMk id="5" creationId="{3B84180C-A356-6A02-D372-ABD0DE632C87}"/>
          </ac:graphicFrameMkLst>
        </pc:graphicFrameChg>
      </pc:sldChg>
      <pc:sldChg chg="addSp delSp modSp">
        <pc:chgData name="R Adams" userId="S::radams@howdenschool.net::96c9b8ba-3c70-41c2-b82f-0d585a39725a" providerId="AD" clId="Web-{A5FA84C6-8FF3-A974-F10D-9E713CF4C3F9}" dt="2024-04-16T15:28:13.485" v="307"/>
        <pc:sldMkLst>
          <pc:docMk/>
          <pc:sldMk cId="169527570" sldId="259"/>
        </pc:sldMkLst>
        <pc:spChg chg="add del mod">
          <ac:chgData name="R Adams" userId="S::radams@howdenschool.net::96c9b8ba-3c70-41c2-b82f-0d585a39725a" providerId="AD" clId="Web-{A5FA84C6-8FF3-A974-F10D-9E713CF4C3F9}" dt="2024-04-16T15:28:13.485" v="307"/>
          <ac:spMkLst>
            <pc:docMk/>
            <pc:sldMk cId="169527570" sldId="259"/>
            <ac:spMk id="3" creationId="{44EB16FD-C891-EEF5-A7A8-739490B56526}"/>
          </ac:spMkLst>
        </pc:spChg>
        <pc:spChg chg="mod">
          <ac:chgData name="R Adams" userId="S::radams@howdenschool.net::96c9b8ba-3c70-41c2-b82f-0d585a39725a" providerId="AD" clId="Web-{A5FA84C6-8FF3-A974-F10D-9E713CF4C3F9}" dt="2024-04-16T15:24:19.172" v="182" actId="1076"/>
          <ac:spMkLst>
            <pc:docMk/>
            <pc:sldMk cId="169527570" sldId="259"/>
            <ac:spMk id="4" creationId="{5A1EA49B-7E3A-1855-3BF3-D6CD3677E95B}"/>
          </ac:spMkLst>
        </pc:spChg>
        <pc:spChg chg="mod">
          <ac:chgData name="R Adams" userId="S::radams@howdenschool.net::96c9b8ba-3c70-41c2-b82f-0d585a39725a" providerId="AD" clId="Web-{A5FA84C6-8FF3-A974-F10D-9E713CF4C3F9}" dt="2024-04-16T15:24:27.017" v="183" actId="1076"/>
          <ac:spMkLst>
            <pc:docMk/>
            <pc:sldMk cId="169527570" sldId="259"/>
            <ac:spMk id="2087" creationId="{2C28F39D-CDCE-C406-26AF-2D93BE6B7778}"/>
          </ac:spMkLst>
        </pc:spChg>
        <pc:graphicFrameChg chg="del">
          <ac:chgData name="R Adams" userId="S::radams@howdenschool.net::96c9b8ba-3c70-41c2-b82f-0d585a39725a" providerId="AD" clId="Web-{A5FA84C6-8FF3-A974-F10D-9E713CF4C3F9}" dt="2024-04-16T15:24:05.452" v="179"/>
          <ac:graphicFrameMkLst>
            <pc:docMk/>
            <pc:sldMk cId="169527570" sldId="259"/>
            <ac:graphicFrameMk id="5" creationId="{3B84180C-A356-6A02-D372-ABD0DE632C87}"/>
          </ac:graphicFrameMkLst>
        </pc:graphicFrameChg>
        <pc:graphicFrameChg chg="add mod modGraphic">
          <ac:chgData name="R Adams" userId="S::radams@howdenschool.net::96c9b8ba-3c70-41c2-b82f-0d585a39725a" providerId="AD" clId="Web-{A5FA84C6-8FF3-A974-F10D-9E713CF4C3F9}" dt="2024-04-16T15:28:12.953" v="306"/>
          <ac:graphicFrameMkLst>
            <pc:docMk/>
            <pc:sldMk cId="169527570" sldId="259"/>
            <ac:graphicFrameMk id="8" creationId="{50196733-903A-F3AA-50A7-143C2CEA9747}"/>
          </ac:graphicFrameMkLst>
        </pc:graphicFrameChg>
      </pc:sldChg>
      <pc:sldChg chg="addSp delSp modSp">
        <pc:chgData name="R Adams" userId="S::radams@howdenschool.net::96c9b8ba-3c70-41c2-b82f-0d585a39725a" providerId="AD" clId="Web-{A5FA84C6-8FF3-A974-F10D-9E713CF4C3F9}" dt="2024-04-16T15:28:09.265" v="294" actId="1076"/>
        <pc:sldMkLst>
          <pc:docMk/>
          <pc:sldMk cId="1450181126" sldId="260"/>
        </pc:sldMkLst>
        <pc:spChg chg="mod">
          <ac:chgData name="R Adams" userId="S::radams@howdenschool.net::96c9b8ba-3c70-41c2-b82f-0d585a39725a" providerId="AD" clId="Web-{A5FA84C6-8FF3-A974-F10D-9E713CF4C3F9}" dt="2024-04-16T15:24:53.362" v="189" actId="1076"/>
          <ac:spMkLst>
            <pc:docMk/>
            <pc:sldMk cId="1450181126" sldId="260"/>
            <ac:spMk id="6" creationId="{62480F76-F8FE-9A4A-28AD-2ED28EC02C56}"/>
          </ac:spMkLst>
        </pc:spChg>
        <pc:spChg chg="add del mod">
          <ac:chgData name="R Adams" userId="S::radams@howdenschool.net::96c9b8ba-3c70-41c2-b82f-0d585a39725a" providerId="AD" clId="Web-{A5FA84C6-8FF3-A974-F10D-9E713CF4C3F9}" dt="2024-04-16T15:25:31.208" v="196"/>
          <ac:spMkLst>
            <pc:docMk/>
            <pc:sldMk cId="1450181126" sldId="260"/>
            <ac:spMk id="8" creationId="{A2BCD223-694D-0597-3CF9-51CD657C4720}"/>
          </ac:spMkLst>
        </pc:spChg>
        <pc:spChg chg="add del mod">
          <ac:chgData name="R Adams" userId="S::radams@howdenschool.net::96c9b8ba-3c70-41c2-b82f-0d585a39725a" providerId="AD" clId="Web-{A5FA84C6-8FF3-A974-F10D-9E713CF4C3F9}" dt="2024-04-16T15:28:06.453" v="293"/>
          <ac:spMkLst>
            <pc:docMk/>
            <pc:sldMk cId="1450181126" sldId="260"/>
            <ac:spMk id="10" creationId="{210CBA1D-A25C-2D1F-5A04-0F48088E7B11}"/>
          </ac:spMkLst>
        </pc:spChg>
        <pc:spChg chg="mod">
          <ac:chgData name="R Adams" userId="S::radams@howdenschool.net::96c9b8ba-3c70-41c2-b82f-0d585a39725a" providerId="AD" clId="Web-{A5FA84C6-8FF3-A974-F10D-9E713CF4C3F9}" dt="2024-04-16T15:24:56.143" v="190" actId="1076"/>
          <ac:spMkLst>
            <pc:docMk/>
            <pc:sldMk cId="1450181126" sldId="260"/>
            <ac:spMk id="2051" creationId="{A50555FF-96CD-7BD8-6790-4851AA79222C}"/>
          </ac:spMkLst>
        </pc:spChg>
        <pc:spChg chg="mod">
          <ac:chgData name="R Adams" userId="S::radams@howdenschool.net::96c9b8ba-3c70-41c2-b82f-0d585a39725a" providerId="AD" clId="Web-{A5FA84C6-8FF3-A974-F10D-9E713CF4C3F9}" dt="2024-04-16T15:28:09.265" v="294" actId="1076"/>
          <ac:spMkLst>
            <pc:docMk/>
            <pc:sldMk cId="1450181126" sldId="260"/>
            <ac:spMk id="2087" creationId="{2C28F39D-CDCE-C406-26AF-2D93BE6B7778}"/>
          </ac:spMkLst>
        </pc:spChg>
        <pc:graphicFrameChg chg="add del mod modGraphic">
          <ac:chgData name="R Adams" userId="S::radams@howdenschool.net::96c9b8ba-3c70-41c2-b82f-0d585a39725a" providerId="AD" clId="Web-{A5FA84C6-8FF3-A974-F10D-9E713CF4C3F9}" dt="2024-04-16T15:25:36.364" v="205"/>
          <ac:graphicFrameMkLst>
            <pc:docMk/>
            <pc:sldMk cId="1450181126" sldId="260"/>
            <ac:graphicFrameMk id="3" creationId="{69BE243D-A91D-30A8-B137-96D03A7A376B}"/>
          </ac:graphicFrameMkLst>
        </pc:graphicFrameChg>
        <pc:graphicFrameChg chg="add del">
          <ac:chgData name="R Adams" userId="S::radams@howdenschool.net::96c9b8ba-3c70-41c2-b82f-0d585a39725a" providerId="AD" clId="Web-{A5FA84C6-8FF3-A974-F10D-9E713CF4C3F9}" dt="2024-04-16T15:25:32.270" v="197"/>
          <ac:graphicFrameMkLst>
            <pc:docMk/>
            <pc:sldMk cId="1450181126" sldId="260"/>
            <ac:graphicFrameMk id="5" creationId="{3B84180C-A356-6A02-D372-ABD0DE632C87}"/>
          </ac:graphicFrameMkLst>
        </pc:graphicFrameChg>
        <pc:graphicFrameChg chg="add del mod modGraphic">
          <ac:chgData name="R Adams" userId="S::radams@howdenschool.net::96c9b8ba-3c70-41c2-b82f-0d585a39725a" providerId="AD" clId="Web-{A5FA84C6-8FF3-A974-F10D-9E713CF4C3F9}" dt="2024-04-16T15:28:04.109" v="292"/>
          <ac:graphicFrameMkLst>
            <pc:docMk/>
            <pc:sldMk cId="1450181126" sldId="260"/>
            <ac:graphicFrameMk id="12" creationId="{7FE29E44-86E3-4707-3C47-6F9C056BB65F}"/>
          </ac:graphicFrameMkLst>
        </pc:graphicFrameChg>
      </pc:sldChg>
      <pc:sldChg chg="addSp delSp modSp">
        <pc:chgData name="R Adams" userId="S::radams@howdenschool.net::96c9b8ba-3c70-41c2-b82f-0d585a39725a" providerId="AD" clId="Web-{A5FA84C6-8FF3-A974-F10D-9E713CF4C3F9}" dt="2024-04-16T15:27:54.093" v="290"/>
        <pc:sldMkLst>
          <pc:docMk/>
          <pc:sldMk cId="3208035086" sldId="261"/>
        </pc:sldMkLst>
        <pc:spChg chg="add del mod">
          <ac:chgData name="R Adams" userId="S::radams@howdenschool.net::96c9b8ba-3c70-41c2-b82f-0d585a39725a" providerId="AD" clId="Web-{A5FA84C6-8FF3-A974-F10D-9E713CF4C3F9}" dt="2024-04-16T15:27:54.093" v="290"/>
          <ac:spMkLst>
            <pc:docMk/>
            <pc:sldMk cId="3208035086" sldId="261"/>
            <ac:spMk id="3" creationId="{DD4EBBA5-4E82-9A13-7F69-536EB677D1CE}"/>
          </ac:spMkLst>
        </pc:spChg>
        <pc:spChg chg="mod">
          <ac:chgData name="R Adams" userId="S::radams@howdenschool.net::96c9b8ba-3c70-41c2-b82f-0d585a39725a" providerId="AD" clId="Web-{A5FA84C6-8FF3-A974-F10D-9E713CF4C3F9}" dt="2024-04-16T15:26:13.758" v="217" actId="20577"/>
          <ac:spMkLst>
            <pc:docMk/>
            <pc:sldMk cId="3208035086" sldId="261"/>
            <ac:spMk id="2087" creationId="{2C28F39D-CDCE-C406-26AF-2D93BE6B7778}"/>
          </ac:spMkLst>
        </pc:spChg>
        <pc:graphicFrameChg chg="del mod modGraphic">
          <ac:chgData name="R Adams" userId="S::radams@howdenschool.net::96c9b8ba-3c70-41c2-b82f-0d585a39725a" providerId="AD" clId="Web-{A5FA84C6-8FF3-A974-F10D-9E713CF4C3F9}" dt="2024-04-16T15:26:37.931" v="237"/>
          <ac:graphicFrameMkLst>
            <pc:docMk/>
            <pc:sldMk cId="3208035086" sldId="261"/>
            <ac:graphicFrameMk id="5" creationId="{3B84180C-A356-6A02-D372-ABD0DE632C87}"/>
          </ac:graphicFrameMkLst>
        </pc:graphicFrameChg>
        <pc:graphicFrameChg chg="add mod modGraphic">
          <ac:chgData name="R Adams" userId="S::radams@howdenschool.net::96c9b8ba-3c70-41c2-b82f-0d585a39725a" providerId="AD" clId="Web-{A5FA84C6-8FF3-A974-F10D-9E713CF4C3F9}" dt="2024-04-16T15:27:36.701" v="289"/>
          <ac:graphicFrameMkLst>
            <pc:docMk/>
            <pc:sldMk cId="3208035086" sldId="261"/>
            <ac:graphicFrameMk id="8" creationId="{F53E954F-B3DD-28F2-1E28-14D7A8C19B55}"/>
          </ac:graphicFrameMkLst>
        </pc:graphicFrameChg>
      </pc:sldChg>
    </pc:docChg>
  </pc:docChgLst>
  <pc:docChgLst>
    <pc:chgData name="R Adams" userId="S::radams@howdenschool.net::96c9b8ba-3c70-41c2-b82f-0d585a39725a" providerId="AD" clId="Web-{8B83F9EE-2298-7759-BA1A-49B85539465B}"/>
    <pc:docChg chg="modSld">
      <pc:chgData name="R Adams" userId="S::radams@howdenschool.net::96c9b8ba-3c70-41c2-b82f-0d585a39725a" providerId="AD" clId="Web-{8B83F9EE-2298-7759-BA1A-49B85539465B}" dt="2024-02-18T20:06:22.001" v="68" actId="20577"/>
      <pc:docMkLst>
        <pc:docMk/>
      </pc:docMkLst>
      <pc:sldChg chg="modSp">
        <pc:chgData name="R Adams" userId="S::radams@howdenschool.net::96c9b8ba-3c70-41c2-b82f-0d585a39725a" providerId="AD" clId="Web-{8B83F9EE-2298-7759-BA1A-49B85539465B}" dt="2024-02-18T20:05:59.750" v="47" actId="20577"/>
        <pc:sldMkLst>
          <pc:docMk/>
          <pc:sldMk cId="0" sldId="257"/>
        </pc:sldMkLst>
        <pc:spChg chg="mod">
          <ac:chgData name="R Adams" userId="S::radams@howdenschool.net::96c9b8ba-3c70-41c2-b82f-0d585a39725a" providerId="AD" clId="Web-{8B83F9EE-2298-7759-BA1A-49B85539465B}" dt="2024-02-18T20:05:59.750" v="47" actId="20577"/>
          <ac:spMkLst>
            <pc:docMk/>
            <pc:sldMk cId="0" sldId="257"/>
            <ac:spMk id="2087" creationId="{2C28F39D-CDCE-C406-26AF-2D93BE6B7778}"/>
          </ac:spMkLst>
        </pc:spChg>
        <pc:graphicFrameChg chg="mod modGraphic">
          <ac:chgData name="R Adams" userId="S::radams@howdenschool.net::96c9b8ba-3c70-41c2-b82f-0d585a39725a" providerId="AD" clId="Web-{8B83F9EE-2298-7759-BA1A-49B85539465B}" dt="2024-02-18T20:05:56.250" v="46"/>
          <ac:graphicFrameMkLst>
            <pc:docMk/>
            <pc:sldMk cId="0" sldId="257"/>
            <ac:graphicFrameMk id="5" creationId="{3B84180C-A356-6A02-D372-ABD0DE632C87}"/>
          </ac:graphicFrameMkLst>
        </pc:graphicFrameChg>
      </pc:sldChg>
      <pc:sldChg chg="modSp">
        <pc:chgData name="R Adams" userId="S::radams@howdenschool.net::96c9b8ba-3c70-41c2-b82f-0d585a39725a" providerId="AD" clId="Web-{8B83F9EE-2298-7759-BA1A-49B85539465B}" dt="2024-02-18T20:05:44.656" v="40" actId="20577"/>
        <pc:sldMkLst>
          <pc:docMk/>
          <pc:sldMk cId="2811803926" sldId="258"/>
        </pc:sldMkLst>
        <pc:spChg chg="mod">
          <ac:chgData name="R Adams" userId="S::radams@howdenschool.net::96c9b8ba-3c70-41c2-b82f-0d585a39725a" providerId="AD" clId="Web-{8B83F9EE-2298-7759-BA1A-49B85539465B}" dt="2024-02-18T20:05:44.656" v="40" actId="20577"/>
          <ac:spMkLst>
            <pc:docMk/>
            <pc:sldMk cId="2811803926" sldId="258"/>
            <ac:spMk id="2087" creationId="{2C28F39D-CDCE-C406-26AF-2D93BE6B7778}"/>
          </ac:spMkLst>
        </pc:spChg>
        <pc:graphicFrameChg chg="mod modGraphic">
          <ac:chgData name="R Adams" userId="S::radams@howdenschool.net::96c9b8ba-3c70-41c2-b82f-0d585a39725a" providerId="AD" clId="Web-{8B83F9EE-2298-7759-BA1A-49B85539465B}" dt="2024-02-18T20:05:39.937" v="39"/>
          <ac:graphicFrameMkLst>
            <pc:docMk/>
            <pc:sldMk cId="2811803926" sldId="258"/>
            <ac:graphicFrameMk id="5" creationId="{3B84180C-A356-6A02-D372-ABD0DE632C87}"/>
          </ac:graphicFrameMkLst>
        </pc:graphicFrameChg>
      </pc:sldChg>
      <pc:sldChg chg="modSp">
        <pc:chgData name="R Adams" userId="S::radams@howdenschool.net::96c9b8ba-3c70-41c2-b82f-0d585a39725a" providerId="AD" clId="Web-{8B83F9EE-2298-7759-BA1A-49B85539465B}" dt="2024-02-18T20:06:07.313" v="54" actId="20577"/>
        <pc:sldMkLst>
          <pc:docMk/>
          <pc:sldMk cId="169527570" sldId="259"/>
        </pc:sldMkLst>
        <pc:spChg chg="mod">
          <ac:chgData name="R Adams" userId="S::radams@howdenschool.net::96c9b8ba-3c70-41c2-b82f-0d585a39725a" providerId="AD" clId="Web-{8B83F9EE-2298-7759-BA1A-49B85539465B}" dt="2024-02-18T20:06:07.313" v="54" actId="20577"/>
          <ac:spMkLst>
            <pc:docMk/>
            <pc:sldMk cId="169527570" sldId="259"/>
            <ac:spMk id="2087" creationId="{2C28F39D-CDCE-C406-26AF-2D93BE6B7778}"/>
          </ac:spMkLst>
        </pc:spChg>
        <pc:graphicFrameChg chg="mod modGraphic">
          <ac:chgData name="R Adams" userId="S::radams@howdenschool.net::96c9b8ba-3c70-41c2-b82f-0d585a39725a" providerId="AD" clId="Web-{8B83F9EE-2298-7759-BA1A-49B85539465B}" dt="2024-02-18T20:06:04.953" v="53"/>
          <ac:graphicFrameMkLst>
            <pc:docMk/>
            <pc:sldMk cId="169527570" sldId="259"/>
            <ac:graphicFrameMk id="5" creationId="{3B84180C-A356-6A02-D372-ABD0DE632C87}"/>
          </ac:graphicFrameMkLst>
        </pc:graphicFrameChg>
      </pc:sldChg>
      <pc:sldChg chg="modSp">
        <pc:chgData name="R Adams" userId="S::radams@howdenschool.net::96c9b8ba-3c70-41c2-b82f-0d585a39725a" providerId="AD" clId="Web-{8B83F9EE-2298-7759-BA1A-49B85539465B}" dt="2024-02-18T20:06:15.250" v="61" actId="20577"/>
        <pc:sldMkLst>
          <pc:docMk/>
          <pc:sldMk cId="1450181126" sldId="260"/>
        </pc:sldMkLst>
        <pc:spChg chg="mod">
          <ac:chgData name="R Adams" userId="S::radams@howdenschool.net::96c9b8ba-3c70-41c2-b82f-0d585a39725a" providerId="AD" clId="Web-{8B83F9EE-2298-7759-BA1A-49B85539465B}" dt="2024-02-18T20:06:15.250" v="61" actId="20577"/>
          <ac:spMkLst>
            <pc:docMk/>
            <pc:sldMk cId="1450181126" sldId="260"/>
            <ac:spMk id="2087" creationId="{2C28F39D-CDCE-C406-26AF-2D93BE6B7778}"/>
          </ac:spMkLst>
        </pc:spChg>
        <pc:graphicFrameChg chg="mod modGraphic">
          <ac:chgData name="R Adams" userId="S::radams@howdenschool.net::96c9b8ba-3c70-41c2-b82f-0d585a39725a" providerId="AD" clId="Web-{8B83F9EE-2298-7759-BA1A-49B85539465B}" dt="2024-02-18T20:06:12.954" v="60"/>
          <ac:graphicFrameMkLst>
            <pc:docMk/>
            <pc:sldMk cId="1450181126" sldId="260"/>
            <ac:graphicFrameMk id="5" creationId="{3B84180C-A356-6A02-D372-ABD0DE632C87}"/>
          </ac:graphicFrameMkLst>
        </pc:graphicFrameChg>
      </pc:sldChg>
      <pc:sldChg chg="modSp">
        <pc:chgData name="R Adams" userId="S::radams@howdenschool.net::96c9b8ba-3c70-41c2-b82f-0d585a39725a" providerId="AD" clId="Web-{8B83F9EE-2298-7759-BA1A-49B85539465B}" dt="2024-02-18T20:06:22.001" v="68" actId="20577"/>
        <pc:sldMkLst>
          <pc:docMk/>
          <pc:sldMk cId="3208035086" sldId="261"/>
        </pc:sldMkLst>
        <pc:spChg chg="mod">
          <ac:chgData name="R Adams" userId="S::radams@howdenschool.net::96c9b8ba-3c70-41c2-b82f-0d585a39725a" providerId="AD" clId="Web-{8B83F9EE-2298-7759-BA1A-49B85539465B}" dt="2024-02-18T20:06:22.001" v="68" actId="20577"/>
          <ac:spMkLst>
            <pc:docMk/>
            <pc:sldMk cId="3208035086" sldId="261"/>
            <ac:spMk id="2087" creationId="{2C28F39D-CDCE-C406-26AF-2D93BE6B7778}"/>
          </ac:spMkLst>
        </pc:spChg>
        <pc:graphicFrameChg chg="mod modGraphic">
          <ac:chgData name="R Adams" userId="S::radams@howdenschool.net::96c9b8ba-3c70-41c2-b82f-0d585a39725a" providerId="AD" clId="Web-{8B83F9EE-2298-7759-BA1A-49B85539465B}" dt="2024-02-18T20:06:18.516" v="67"/>
          <ac:graphicFrameMkLst>
            <pc:docMk/>
            <pc:sldMk cId="3208035086" sldId="261"/>
            <ac:graphicFrameMk id="5" creationId="{3B84180C-A356-6A02-D372-ABD0DE632C87}"/>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250043-E9B6-8E0C-44DC-543979F869D1}"/>
              </a:ext>
            </a:extLst>
          </p:cNvPr>
          <p:cNvSpPr>
            <a:spLocks noGrp="1"/>
          </p:cNvSpPr>
          <p:nvPr>
            <p:ph type="dt" sz="half" idx="10"/>
          </p:nvPr>
        </p:nvSpPr>
        <p:spPr/>
        <p:txBody>
          <a:bodyPr/>
          <a:lstStyle>
            <a:lvl1pPr>
              <a:defRPr/>
            </a:lvl1pPr>
          </a:lstStyle>
          <a:p>
            <a:pPr>
              <a:defRPr/>
            </a:pPr>
            <a:fld id="{61A493EB-2F28-4EA8-8D81-C0B8B9B923AA}" type="datetimeFigureOut">
              <a:rPr lang="en-GB"/>
              <a:pPr>
                <a:defRPr/>
              </a:pPr>
              <a:t>16/04/2024</a:t>
            </a:fld>
            <a:endParaRPr lang="en-GB"/>
          </a:p>
        </p:txBody>
      </p:sp>
      <p:sp>
        <p:nvSpPr>
          <p:cNvPr id="5" name="Footer Placeholder 4">
            <a:extLst>
              <a:ext uri="{FF2B5EF4-FFF2-40B4-BE49-F238E27FC236}">
                <a16:creationId xmlns:a16="http://schemas.microsoft.com/office/drawing/2014/main" id="{AF83C7C8-EF3B-8EBB-4E29-4619CBBE219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A64639C-F519-B5AF-DDA9-65ABD7D0E979}"/>
              </a:ext>
            </a:extLst>
          </p:cNvPr>
          <p:cNvSpPr>
            <a:spLocks noGrp="1"/>
          </p:cNvSpPr>
          <p:nvPr>
            <p:ph type="sldNum" sz="quarter" idx="12"/>
          </p:nvPr>
        </p:nvSpPr>
        <p:spPr/>
        <p:txBody>
          <a:bodyPr/>
          <a:lstStyle>
            <a:lvl1pPr>
              <a:defRPr/>
            </a:lvl1pPr>
          </a:lstStyle>
          <a:p>
            <a:pPr>
              <a:defRPr/>
            </a:pPr>
            <a:fld id="{2C7E4105-A4AF-4E68-9B4D-1E2C8376CBB6}" type="slidenum">
              <a:rPr lang="en-GB"/>
              <a:pPr>
                <a:defRPr/>
              </a:pPr>
              <a:t>‹#›</a:t>
            </a:fld>
            <a:endParaRPr lang="en-GB"/>
          </a:p>
        </p:txBody>
      </p:sp>
    </p:spTree>
    <p:extLst>
      <p:ext uri="{BB962C8B-B14F-4D97-AF65-F5344CB8AC3E}">
        <p14:creationId xmlns:p14="http://schemas.microsoft.com/office/powerpoint/2010/main" val="1786458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A7DC35-F891-43B7-2172-A33E6EF6BF8D}"/>
              </a:ext>
            </a:extLst>
          </p:cNvPr>
          <p:cNvSpPr>
            <a:spLocks noGrp="1"/>
          </p:cNvSpPr>
          <p:nvPr>
            <p:ph type="dt" sz="half" idx="10"/>
          </p:nvPr>
        </p:nvSpPr>
        <p:spPr/>
        <p:txBody>
          <a:bodyPr/>
          <a:lstStyle>
            <a:lvl1pPr>
              <a:defRPr/>
            </a:lvl1pPr>
          </a:lstStyle>
          <a:p>
            <a:pPr>
              <a:defRPr/>
            </a:pPr>
            <a:fld id="{BD154F75-94A8-4AC0-9EE5-58A2E080907E}" type="datetimeFigureOut">
              <a:rPr lang="en-GB"/>
              <a:pPr>
                <a:defRPr/>
              </a:pPr>
              <a:t>16/04/2024</a:t>
            </a:fld>
            <a:endParaRPr lang="en-GB"/>
          </a:p>
        </p:txBody>
      </p:sp>
      <p:sp>
        <p:nvSpPr>
          <p:cNvPr id="5" name="Footer Placeholder 4">
            <a:extLst>
              <a:ext uri="{FF2B5EF4-FFF2-40B4-BE49-F238E27FC236}">
                <a16:creationId xmlns:a16="http://schemas.microsoft.com/office/drawing/2014/main" id="{027757A3-0C79-B780-6AB1-F37AA9E466A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963D00A-1AF6-AEB4-FC1B-700B1C29876F}"/>
              </a:ext>
            </a:extLst>
          </p:cNvPr>
          <p:cNvSpPr>
            <a:spLocks noGrp="1"/>
          </p:cNvSpPr>
          <p:nvPr>
            <p:ph type="sldNum" sz="quarter" idx="12"/>
          </p:nvPr>
        </p:nvSpPr>
        <p:spPr/>
        <p:txBody>
          <a:bodyPr/>
          <a:lstStyle>
            <a:lvl1pPr>
              <a:defRPr/>
            </a:lvl1pPr>
          </a:lstStyle>
          <a:p>
            <a:pPr>
              <a:defRPr/>
            </a:pPr>
            <a:fld id="{25B554F6-9762-471D-A0C0-14354140A22C}" type="slidenum">
              <a:rPr lang="en-GB"/>
              <a:pPr>
                <a:defRPr/>
              </a:pPr>
              <a:t>‹#›</a:t>
            </a:fld>
            <a:endParaRPr lang="en-GB"/>
          </a:p>
        </p:txBody>
      </p:sp>
    </p:spTree>
    <p:extLst>
      <p:ext uri="{BB962C8B-B14F-4D97-AF65-F5344CB8AC3E}">
        <p14:creationId xmlns:p14="http://schemas.microsoft.com/office/powerpoint/2010/main" val="2817735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9500C21-3CC2-570A-E355-124254FDE25B}"/>
              </a:ext>
            </a:extLst>
          </p:cNvPr>
          <p:cNvSpPr>
            <a:spLocks noGrp="1"/>
          </p:cNvSpPr>
          <p:nvPr>
            <p:ph type="dt" sz="half" idx="10"/>
          </p:nvPr>
        </p:nvSpPr>
        <p:spPr/>
        <p:txBody>
          <a:bodyPr/>
          <a:lstStyle>
            <a:lvl1pPr>
              <a:defRPr/>
            </a:lvl1pPr>
          </a:lstStyle>
          <a:p>
            <a:pPr>
              <a:defRPr/>
            </a:pPr>
            <a:fld id="{901EE9F0-4732-46E5-B4A7-EAD572FE6EE0}" type="datetimeFigureOut">
              <a:rPr lang="en-GB"/>
              <a:pPr>
                <a:defRPr/>
              </a:pPr>
              <a:t>16/04/2024</a:t>
            </a:fld>
            <a:endParaRPr lang="en-GB"/>
          </a:p>
        </p:txBody>
      </p:sp>
      <p:sp>
        <p:nvSpPr>
          <p:cNvPr id="5" name="Footer Placeholder 4">
            <a:extLst>
              <a:ext uri="{FF2B5EF4-FFF2-40B4-BE49-F238E27FC236}">
                <a16:creationId xmlns:a16="http://schemas.microsoft.com/office/drawing/2014/main" id="{B4CFB9B4-FEC4-613E-A0DC-A0CB2ABC19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57BCA80-6FBB-6DAE-2446-781F21873CB9}"/>
              </a:ext>
            </a:extLst>
          </p:cNvPr>
          <p:cNvSpPr>
            <a:spLocks noGrp="1"/>
          </p:cNvSpPr>
          <p:nvPr>
            <p:ph type="sldNum" sz="quarter" idx="12"/>
          </p:nvPr>
        </p:nvSpPr>
        <p:spPr/>
        <p:txBody>
          <a:bodyPr/>
          <a:lstStyle>
            <a:lvl1pPr>
              <a:defRPr/>
            </a:lvl1pPr>
          </a:lstStyle>
          <a:p>
            <a:pPr>
              <a:defRPr/>
            </a:pPr>
            <a:fld id="{D7C4C9BB-DB36-4A9D-A5F0-0C5915591690}" type="slidenum">
              <a:rPr lang="en-GB"/>
              <a:pPr>
                <a:defRPr/>
              </a:pPr>
              <a:t>‹#›</a:t>
            </a:fld>
            <a:endParaRPr lang="en-GB"/>
          </a:p>
        </p:txBody>
      </p:sp>
    </p:spTree>
    <p:extLst>
      <p:ext uri="{BB962C8B-B14F-4D97-AF65-F5344CB8AC3E}">
        <p14:creationId xmlns:p14="http://schemas.microsoft.com/office/powerpoint/2010/main" val="682659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3FC844B-7CA6-D188-0EA6-BB8AE7C17844}"/>
              </a:ext>
            </a:extLst>
          </p:cNvPr>
          <p:cNvSpPr>
            <a:spLocks noGrp="1"/>
          </p:cNvSpPr>
          <p:nvPr>
            <p:ph type="dt" sz="half" idx="10"/>
          </p:nvPr>
        </p:nvSpPr>
        <p:spPr/>
        <p:txBody>
          <a:bodyPr/>
          <a:lstStyle>
            <a:lvl1pPr>
              <a:defRPr/>
            </a:lvl1pPr>
          </a:lstStyle>
          <a:p>
            <a:pPr>
              <a:defRPr/>
            </a:pPr>
            <a:fld id="{B92F2493-69AE-4B50-A64D-6482ADBECCC7}" type="datetimeFigureOut">
              <a:rPr lang="en-GB"/>
              <a:pPr>
                <a:defRPr/>
              </a:pPr>
              <a:t>16/04/2024</a:t>
            </a:fld>
            <a:endParaRPr lang="en-GB"/>
          </a:p>
        </p:txBody>
      </p:sp>
      <p:sp>
        <p:nvSpPr>
          <p:cNvPr id="6" name="Footer Placeholder 4">
            <a:extLst>
              <a:ext uri="{FF2B5EF4-FFF2-40B4-BE49-F238E27FC236}">
                <a16:creationId xmlns:a16="http://schemas.microsoft.com/office/drawing/2014/main" id="{AECF06DE-099F-A294-E084-8CFDE3042C9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2207BE9-9771-B160-73DC-39CEBA97BEEF}"/>
              </a:ext>
            </a:extLst>
          </p:cNvPr>
          <p:cNvSpPr>
            <a:spLocks noGrp="1"/>
          </p:cNvSpPr>
          <p:nvPr>
            <p:ph type="sldNum" sz="quarter" idx="12"/>
          </p:nvPr>
        </p:nvSpPr>
        <p:spPr/>
        <p:txBody>
          <a:bodyPr/>
          <a:lstStyle>
            <a:lvl1pPr>
              <a:defRPr/>
            </a:lvl1pPr>
          </a:lstStyle>
          <a:p>
            <a:pPr>
              <a:defRPr/>
            </a:pPr>
            <a:fld id="{3D663D3E-C2C0-467A-87F0-72934D92DB31}" type="slidenum">
              <a:rPr lang="en-GB"/>
              <a:pPr>
                <a:defRPr/>
              </a:pPr>
              <a:t>‹#›</a:t>
            </a:fld>
            <a:endParaRPr lang="en-GB"/>
          </a:p>
        </p:txBody>
      </p:sp>
    </p:spTree>
    <p:extLst>
      <p:ext uri="{BB962C8B-B14F-4D97-AF65-F5344CB8AC3E}">
        <p14:creationId xmlns:p14="http://schemas.microsoft.com/office/powerpoint/2010/main" val="1786419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E715A6CC-3D32-F501-20D5-850C5C7E44E5}"/>
              </a:ext>
            </a:extLst>
          </p:cNvPr>
          <p:cNvSpPr>
            <a:spLocks noGrp="1"/>
          </p:cNvSpPr>
          <p:nvPr>
            <p:ph type="dt" sz="half" idx="10"/>
          </p:nvPr>
        </p:nvSpPr>
        <p:spPr/>
        <p:txBody>
          <a:bodyPr/>
          <a:lstStyle>
            <a:lvl1pPr>
              <a:defRPr/>
            </a:lvl1pPr>
          </a:lstStyle>
          <a:p>
            <a:pPr>
              <a:defRPr/>
            </a:pPr>
            <a:fld id="{98298D25-7F77-4E2C-9E71-CC0A0C879FD5}" type="datetimeFigureOut">
              <a:rPr lang="en-GB"/>
              <a:pPr>
                <a:defRPr/>
              </a:pPr>
              <a:t>16/04/2024</a:t>
            </a:fld>
            <a:endParaRPr lang="en-GB"/>
          </a:p>
        </p:txBody>
      </p:sp>
      <p:sp>
        <p:nvSpPr>
          <p:cNvPr id="8" name="Footer Placeholder 4">
            <a:extLst>
              <a:ext uri="{FF2B5EF4-FFF2-40B4-BE49-F238E27FC236}">
                <a16:creationId xmlns:a16="http://schemas.microsoft.com/office/drawing/2014/main" id="{5FD96BD3-3986-294C-0DBE-FA5E8B87977F}"/>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7A6BBEA1-55D3-643B-4673-F6C3730A5600}"/>
              </a:ext>
            </a:extLst>
          </p:cNvPr>
          <p:cNvSpPr>
            <a:spLocks noGrp="1"/>
          </p:cNvSpPr>
          <p:nvPr>
            <p:ph type="sldNum" sz="quarter" idx="12"/>
          </p:nvPr>
        </p:nvSpPr>
        <p:spPr/>
        <p:txBody>
          <a:bodyPr/>
          <a:lstStyle>
            <a:lvl1pPr>
              <a:defRPr/>
            </a:lvl1pPr>
          </a:lstStyle>
          <a:p>
            <a:pPr>
              <a:defRPr/>
            </a:pPr>
            <a:fld id="{6C7C27B3-0C58-490F-A9FF-EDE28D9A321A}" type="slidenum">
              <a:rPr lang="en-GB"/>
              <a:pPr>
                <a:defRPr/>
              </a:pPr>
              <a:t>‹#›</a:t>
            </a:fld>
            <a:endParaRPr lang="en-GB"/>
          </a:p>
        </p:txBody>
      </p:sp>
    </p:spTree>
    <p:extLst>
      <p:ext uri="{BB962C8B-B14F-4D97-AF65-F5344CB8AC3E}">
        <p14:creationId xmlns:p14="http://schemas.microsoft.com/office/powerpoint/2010/main" val="1642938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D68ACEC5-270C-F807-FFB9-B8FA00FA4B3C}"/>
              </a:ext>
            </a:extLst>
          </p:cNvPr>
          <p:cNvSpPr>
            <a:spLocks noGrp="1"/>
          </p:cNvSpPr>
          <p:nvPr>
            <p:ph type="dt" sz="half" idx="10"/>
          </p:nvPr>
        </p:nvSpPr>
        <p:spPr/>
        <p:txBody>
          <a:bodyPr/>
          <a:lstStyle>
            <a:lvl1pPr>
              <a:defRPr/>
            </a:lvl1pPr>
          </a:lstStyle>
          <a:p>
            <a:pPr>
              <a:defRPr/>
            </a:pPr>
            <a:fld id="{FF485996-1EF5-4EE2-A325-EADAB3817A6F}" type="datetimeFigureOut">
              <a:rPr lang="en-GB"/>
              <a:pPr>
                <a:defRPr/>
              </a:pPr>
              <a:t>16/04/2024</a:t>
            </a:fld>
            <a:endParaRPr lang="en-GB"/>
          </a:p>
        </p:txBody>
      </p:sp>
      <p:sp>
        <p:nvSpPr>
          <p:cNvPr id="4" name="Footer Placeholder 4">
            <a:extLst>
              <a:ext uri="{FF2B5EF4-FFF2-40B4-BE49-F238E27FC236}">
                <a16:creationId xmlns:a16="http://schemas.microsoft.com/office/drawing/2014/main" id="{83C09463-3DBF-1629-6B8A-E6FB91462C5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70A67C8-2C6D-1026-4BBB-14CB4B863DC4}"/>
              </a:ext>
            </a:extLst>
          </p:cNvPr>
          <p:cNvSpPr>
            <a:spLocks noGrp="1"/>
          </p:cNvSpPr>
          <p:nvPr>
            <p:ph type="sldNum" sz="quarter" idx="12"/>
          </p:nvPr>
        </p:nvSpPr>
        <p:spPr/>
        <p:txBody>
          <a:bodyPr/>
          <a:lstStyle>
            <a:lvl1pPr>
              <a:defRPr/>
            </a:lvl1pPr>
          </a:lstStyle>
          <a:p>
            <a:pPr>
              <a:defRPr/>
            </a:pPr>
            <a:fld id="{28BA5818-11E8-4B7D-BE1A-698582993B11}" type="slidenum">
              <a:rPr lang="en-GB"/>
              <a:pPr>
                <a:defRPr/>
              </a:pPr>
              <a:t>‹#›</a:t>
            </a:fld>
            <a:endParaRPr lang="en-GB"/>
          </a:p>
        </p:txBody>
      </p:sp>
    </p:spTree>
    <p:extLst>
      <p:ext uri="{BB962C8B-B14F-4D97-AF65-F5344CB8AC3E}">
        <p14:creationId xmlns:p14="http://schemas.microsoft.com/office/powerpoint/2010/main" val="1299799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DEB34C9-B32A-3946-BC28-751E0AAF7402}"/>
              </a:ext>
            </a:extLst>
          </p:cNvPr>
          <p:cNvSpPr>
            <a:spLocks noGrp="1"/>
          </p:cNvSpPr>
          <p:nvPr>
            <p:ph type="dt" sz="half" idx="10"/>
          </p:nvPr>
        </p:nvSpPr>
        <p:spPr/>
        <p:txBody>
          <a:bodyPr/>
          <a:lstStyle>
            <a:lvl1pPr>
              <a:defRPr/>
            </a:lvl1pPr>
          </a:lstStyle>
          <a:p>
            <a:pPr>
              <a:defRPr/>
            </a:pPr>
            <a:fld id="{6D0D6BFD-FABC-44B3-9C1E-39CD93C5D604}" type="datetimeFigureOut">
              <a:rPr lang="en-GB"/>
              <a:pPr>
                <a:defRPr/>
              </a:pPr>
              <a:t>16/04/2024</a:t>
            </a:fld>
            <a:endParaRPr lang="en-GB"/>
          </a:p>
        </p:txBody>
      </p:sp>
      <p:sp>
        <p:nvSpPr>
          <p:cNvPr id="3" name="Footer Placeholder 4">
            <a:extLst>
              <a:ext uri="{FF2B5EF4-FFF2-40B4-BE49-F238E27FC236}">
                <a16:creationId xmlns:a16="http://schemas.microsoft.com/office/drawing/2014/main" id="{03E9AB3B-EF96-4924-E65B-E4669C2C8D2B}"/>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C78F0E6E-BBAC-DE16-2B85-6A4A6682BE99}"/>
              </a:ext>
            </a:extLst>
          </p:cNvPr>
          <p:cNvSpPr>
            <a:spLocks noGrp="1"/>
          </p:cNvSpPr>
          <p:nvPr>
            <p:ph type="sldNum" sz="quarter" idx="12"/>
          </p:nvPr>
        </p:nvSpPr>
        <p:spPr/>
        <p:txBody>
          <a:bodyPr/>
          <a:lstStyle>
            <a:lvl1pPr>
              <a:defRPr/>
            </a:lvl1pPr>
          </a:lstStyle>
          <a:p>
            <a:pPr>
              <a:defRPr/>
            </a:pPr>
            <a:fld id="{46D1391A-200D-42ED-8B9C-3EBD939A8D27}" type="slidenum">
              <a:rPr lang="en-GB"/>
              <a:pPr>
                <a:defRPr/>
              </a:pPr>
              <a:t>‹#›</a:t>
            </a:fld>
            <a:endParaRPr lang="en-GB"/>
          </a:p>
        </p:txBody>
      </p:sp>
    </p:spTree>
    <p:extLst>
      <p:ext uri="{BB962C8B-B14F-4D97-AF65-F5344CB8AC3E}">
        <p14:creationId xmlns:p14="http://schemas.microsoft.com/office/powerpoint/2010/main" val="1099213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C2ECD6E0-C895-10B6-9901-590B4A4F12D0}"/>
              </a:ext>
            </a:extLst>
          </p:cNvPr>
          <p:cNvSpPr>
            <a:spLocks noGrp="1"/>
          </p:cNvSpPr>
          <p:nvPr>
            <p:ph type="dt" sz="half" idx="10"/>
          </p:nvPr>
        </p:nvSpPr>
        <p:spPr/>
        <p:txBody>
          <a:bodyPr/>
          <a:lstStyle>
            <a:lvl1pPr>
              <a:defRPr/>
            </a:lvl1pPr>
          </a:lstStyle>
          <a:p>
            <a:pPr>
              <a:defRPr/>
            </a:pPr>
            <a:fld id="{AF3685D7-431B-4974-B22C-D368DDFD8A5D}" type="datetimeFigureOut">
              <a:rPr lang="en-GB"/>
              <a:pPr>
                <a:defRPr/>
              </a:pPr>
              <a:t>16/04/2024</a:t>
            </a:fld>
            <a:endParaRPr lang="en-GB"/>
          </a:p>
        </p:txBody>
      </p:sp>
      <p:sp>
        <p:nvSpPr>
          <p:cNvPr id="6" name="Footer Placeholder 4">
            <a:extLst>
              <a:ext uri="{FF2B5EF4-FFF2-40B4-BE49-F238E27FC236}">
                <a16:creationId xmlns:a16="http://schemas.microsoft.com/office/drawing/2014/main" id="{3275E984-58A4-CDD9-330F-FAF57F07F4B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60FE29F8-0C3B-B7DA-588D-FAB666F81381}"/>
              </a:ext>
            </a:extLst>
          </p:cNvPr>
          <p:cNvSpPr>
            <a:spLocks noGrp="1"/>
          </p:cNvSpPr>
          <p:nvPr>
            <p:ph type="sldNum" sz="quarter" idx="12"/>
          </p:nvPr>
        </p:nvSpPr>
        <p:spPr/>
        <p:txBody>
          <a:bodyPr/>
          <a:lstStyle>
            <a:lvl1pPr>
              <a:defRPr/>
            </a:lvl1pPr>
          </a:lstStyle>
          <a:p>
            <a:pPr>
              <a:defRPr/>
            </a:pPr>
            <a:fld id="{0BBAE324-0F45-450D-93F6-56555D851067}" type="slidenum">
              <a:rPr lang="en-GB"/>
              <a:pPr>
                <a:defRPr/>
              </a:pPr>
              <a:t>‹#›</a:t>
            </a:fld>
            <a:endParaRPr lang="en-GB"/>
          </a:p>
        </p:txBody>
      </p:sp>
    </p:spTree>
    <p:extLst>
      <p:ext uri="{BB962C8B-B14F-4D97-AF65-F5344CB8AC3E}">
        <p14:creationId xmlns:p14="http://schemas.microsoft.com/office/powerpoint/2010/main" val="2030421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AE8BB384-B545-0B00-7813-516A2EF5A972}"/>
              </a:ext>
            </a:extLst>
          </p:cNvPr>
          <p:cNvSpPr>
            <a:spLocks noGrp="1"/>
          </p:cNvSpPr>
          <p:nvPr>
            <p:ph type="dt" sz="half" idx="10"/>
          </p:nvPr>
        </p:nvSpPr>
        <p:spPr/>
        <p:txBody>
          <a:bodyPr/>
          <a:lstStyle>
            <a:lvl1pPr>
              <a:defRPr/>
            </a:lvl1pPr>
          </a:lstStyle>
          <a:p>
            <a:pPr>
              <a:defRPr/>
            </a:pPr>
            <a:fld id="{BADD946F-1F94-4DC8-B813-F7691CA11BA5}" type="datetimeFigureOut">
              <a:rPr lang="en-GB"/>
              <a:pPr>
                <a:defRPr/>
              </a:pPr>
              <a:t>16/04/2024</a:t>
            </a:fld>
            <a:endParaRPr lang="en-GB"/>
          </a:p>
        </p:txBody>
      </p:sp>
      <p:sp>
        <p:nvSpPr>
          <p:cNvPr id="6" name="Footer Placeholder 4">
            <a:extLst>
              <a:ext uri="{FF2B5EF4-FFF2-40B4-BE49-F238E27FC236}">
                <a16:creationId xmlns:a16="http://schemas.microsoft.com/office/drawing/2014/main" id="{D13B8D8B-C066-5988-C6D0-CD236587966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692AA19-4156-4FF8-2865-4A582560B05E}"/>
              </a:ext>
            </a:extLst>
          </p:cNvPr>
          <p:cNvSpPr>
            <a:spLocks noGrp="1"/>
          </p:cNvSpPr>
          <p:nvPr>
            <p:ph type="sldNum" sz="quarter" idx="12"/>
          </p:nvPr>
        </p:nvSpPr>
        <p:spPr/>
        <p:txBody>
          <a:bodyPr/>
          <a:lstStyle>
            <a:lvl1pPr>
              <a:defRPr/>
            </a:lvl1pPr>
          </a:lstStyle>
          <a:p>
            <a:pPr>
              <a:defRPr/>
            </a:pPr>
            <a:fld id="{EEAB6A27-16CB-44B2-99A7-9721E1AA36FD}" type="slidenum">
              <a:rPr lang="en-GB"/>
              <a:pPr>
                <a:defRPr/>
              </a:pPr>
              <a:t>‹#›</a:t>
            </a:fld>
            <a:endParaRPr lang="en-GB"/>
          </a:p>
        </p:txBody>
      </p:sp>
    </p:spTree>
    <p:extLst>
      <p:ext uri="{BB962C8B-B14F-4D97-AF65-F5344CB8AC3E}">
        <p14:creationId xmlns:p14="http://schemas.microsoft.com/office/powerpoint/2010/main" val="1819061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8496CE-EC1D-D66D-2A7C-4005CF79D5D3}"/>
              </a:ext>
            </a:extLst>
          </p:cNvPr>
          <p:cNvSpPr>
            <a:spLocks noGrp="1"/>
          </p:cNvSpPr>
          <p:nvPr>
            <p:ph type="dt" sz="half" idx="10"/>
          </p:nvPr>
        </p:nvSpPr>
        <p:spPr/>
        <p:txBody>
          <a:bodyPr/>
          <a:lstStyle>
            <a:lvl1pPr>
              <a:defRPr/>
            </a:lvl1pPr>
          </a:lstStyle>
          <a:p>
            <a:pPr>
              <a:defRPr/>
            </a:pPr>
            <a:fld id="{B386EC9D-3646-452F-BB80-EEEEDD4D3746}" type="datetimeFigureOut">
              <a:rPr lang="en-GB"/>
              <a:pPr>
                <a:defRPr/>
              </a:pPr>
              <a:t>16/04/2024</a:t>
            </a:fld>
            <a:endParaRPr lang="en-GB"/>
          </a:p>
        </p:txBody>
      </p:sp>
      <p:sp>
        <p:nvSpPr>
          <p:cNvPr id="5" name="Footer Placeholder 4">
            <a:extLst>
              <a:ext uri="{FF2B5EF4-FFF2-40B4-BE49-F238E27FC236}">
                <a16:creationId xmlns:a16="http://schemas.microsoft.com/office/drawing/2014/main" id="{BF5DA78B-4CE5-7C65-1DF9-FF0C7209BEE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A3CCD02-7077-B74B-99DD-65679C2C3FBA}"/>
              </a:ext>
            </a:extLst>
          </p:cNvPr>
          <p:cNvSpPr>
            <a:spLocks noGrp="1"/>
          </p:cNvSpPr>
          <p:nvPr>
            <p:ph type="sldNum" sz="quarter" idx="12"/>
          </p:nvPr>
        </p:nvSpPr>
        <p:spPr/>
        <p:txBody>
          <a:bodyPr/>
          <a:lstStyle>
            <a:lvl1pPr>
              <a:defRPr/>
            </a:lvl1pPr>
          </a:lstStyle>
          <a:p>
            <a:pPr>
              <a:defRPr/>
            </a:pPr>
            <a:fld id="{E67ABF1D-4A58-4A56-AB2B-BE43E5C45ED2}" type="slidenum">
              <a:rPr lang="en-GB"/>
              <a:pPr>
                <a:defRPr/>
              </a:pPr>
              <a:t>‹#›</a:t>
            </a:fld>
            <a:endParaRPr lang="en-GB"/>
          </a:p>
        </p:txBody>
      </p:sp>
    </p:spTree>
    <p:extLst>
      <p:ext uri="{BB962C8B-B14F-4D97-AF65-F5344CB8AC3E}">
        <p14:creationId xmlns:p14="http://schemas.microsoft.com/office/powerpoint/2010/main" val="1079477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BA6C7C-D7DB-A9A9-F5F3-917A29F787FF}"/>
              </a:ext>
            </a:extLst>
          </p:cNvPr>
          <p:cNvSpPr>
            <a:spLocks noGrp="1"/>
          </p:cNvSpPr>
          <p:nvPr>
            <p:ph type="dt" sz="half" idx="10"/>
          </p:nvPr>
        </p:nvSpPr>
        <p:spPr/>
        <p:txBody>
          <a:bodyPr/>
          <a:lstStyle>
            <a:lvl1pPr>
              <a:defRPr/>
            </a:lvl1pPr>
          </a:lstStyle>
          <a:p>
            <a:pPr>
              <a:defRPr/>
            </a:pPr>
            <a:fld id="{18416768-2385-4A57-A4AA-9BEF17FCC6D4}" type="datetimeFigureOut">
              <a:rPr lang="en-GB"/>
              <a:pPr>
                <a:defRPr/>
              </a:pPr>
              <a:t>16/04/2024</a:t>
            </a:fld>
            <a:endParaRPr lang="en-GB"/>
          </a:p>
        </p:txBody>
      </p:sp>
      <p:sp>
        <p:nvSpPr>
          <p:cNvPr id="5" name="Footer Placeholder 4">
            <a:extLst>
              <a:ext uri="{FF2B5EF4-FFF2-40B4-BE49-F238E27FC236}">
                <a16:creationId xmlns:a16="http://schemas.microsoft.com/office/drawing/2014/main" id="{A6776212-8446-4153-E3A5-13FD644740F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66A33BD-9FBC-F29E-C99C-4D60AC639F9D}"/>
              </a:ext>
            </a:extLst>
          </p:cNvPr>
          <p:cNvSpPr>
            <a:spLocks noGrp="1"/>
          </p:cNvSpPr>
          <p:nvPr>
            <p:ph type="sldNum" sz="quarter" idx="12"/>
          </p:nvPr>
        </p:nvSpPr>
        <p:spPr/>
        <p:txBody>
          <a:bodyPr/>
          <a:lstStyle>
            <a:lvl1pPr>
              <a:defRPr/>
            </a:lvl1pPr>
          </a:lstStyle>
          <a:p>
            <a:pPr>
              <a:defRPr/>
            </a:pPr>
            <a:fld id="{7DD7B962-B5AF-4D38-818A-72CA7E55B487}" type="slidenum">
              <a:rPr lang="en-GB"/>
              <a:pPr>
                <a:defRPr/>
              </a:pPr>
              <a:t>‹#›</a:t>
            </a:fld>
            <a:endParaRPr lang="en-GB"/>
          </a:p>
        </p:txBody>
      </p:sp>
    </p:spTree>
    <p:extLst>
      <p:ext uri="{BB962C8B-B14F-4D97-AF65-F5344CB8AC3E}">
        <p14:creationId xmlns:p14="http://schemas.microsoft.com/office/powerpoint/2010/main" val="1670138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D191829-88D5-F713-03AB-77160BEAA80A}"/>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75552E8-203E-8D30-E67F-B8A27429C8F3}"/>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DAB4782-3471-A00A-67EE-1B50660854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5C600F6D-9140-41B0-9C95-C554052D8A9F}" type="datetimeFigureOut">
              <a:rPr lang="en-GB"/>
              <a:pPr>
                <a:defRPr/>
              </a:pPr>
              <a:t>16/04/2024</a:t>
            </a:fld>
            <a:endParaRPr lang="en-GB"/>
          </a:p>
        </p:txBody>
      </p:sp>
      <p:sp>
        <p:nvSpPr>
          <p:cNvPr id="5" name="Footer Placeholder 4">
            <a:extLst>
              <a:ext uri="{FF2B5EF4-FFF2-40B4-BE49-F238E27FC236}">
                <a16:creationId xmlns:a16="http://schemas.microsoft.com/office/drawing/2014/main" id="{14716801-3446-0056-9A51-B0EED1076C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2CE11FA1-6807-5D68-8E4C-D4782C3CA1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EC661FF-5654-4603-AFD6-7101F4C332AC}"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enecalearning.com/en-GB/"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480F76-F8FE-9A4A-28AD-2ED28EC02C56}"/>
              </a:ext>
            </a:extLst>
          </p:cNvPr>
          <p:cNvSpPr/>
          <p:nvPr/>
        </p:nvSpPr>
        <p:spPr>
          <a:xfrm>
            <a:off x="3433763" y="417513"/>
            <a:ext cx="8032750" cy="263683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1" name="Title 1">
            <a:extLst>
              <a:ext uri="{FF2B5EF4-FFF2-40B4-BE49-F238E27FC236}">
                <a16:creationId xmlns:a16="http://schemas.microsoft.com/office/drawing/2014/main" id="{A50555FF-96CD-7BD8-6790-4851AA79222C}"/>
              </a:ext>
            </a:extLst>
          </p:cNvPr>
          <p:cNvSpPr>
            <a:spLocks noGrp="1" noChangeArrowheads="1"/>
          </p:cNvSpPr>
          <p:nvPr>
            <p:ph type="title"/>
          </p:nvPr>
        </p:nvSpPr>
        <p:spPr>
          <a:xfrm>
            <a:off x="3636963" y="1076325"/>
            <a:ext cx="7829550" cy="1325563"/>
          </a:xfrm>
        </p:spPr>
        <p:txBody>
          <a:bodyPr/>
          <a:lstStyle/>
          <a:p>
            <a:pPr eaLnBrk="1" hangingPunct="1"/>
            <a:r>
              <a:rPr lang="en-US" altLang="en-US" sz="1600" b="1"/>
              <a:t>All your Science homework will be set on Seneca this term.</a:t>
            </a:r>
            <a:br>
              <a:rPr lang="en-US" altLang="en-US" sz="1600"/>
            </a:br>
            <a:r>
              <a:rPr lang="en-US" altLang="en-US" sz="1600" b="1"/>
              <a:t>One of your Science teachers will be responsible for setting and monitoring your homework. You should know which of your teachers this is by now but check if you aren’t sure.</a:t>
            </a:r>
            <a:br>
              <a:rPr lang="en-US" altLang="en-US" sz="1600" b="1"/>
            </a:br>
            <a:r>
              <a:rPr lang="en-US" altLang="en-US" sz="1600"/>
              <a:t>This is the link to the Seneca website. </a:t>
            </a:r>
            <a:r>
              <a:rPr lang="en-US" altLang="en-US" sz="1600">
                <a:hlinkClick r:id="rId2"/>
              </a:rPr>
              <a:t>https://senecalearning.com/en-GB/</a:t>
            </a:r>
            <a:r>
              <a:rPr lang="en-US" altLang="en-US" sz="1600"/>
              <a:t> </a:t>
            </a:r>
            <a:br>
              <a:rPr lang="en-US" altLang="en-US" sz="1600"/>
            </a:br>
            <a:r>
              <a:rPr lang="en-US" altLang="en-US" sz="1600"/>
              <a:t>When you created your account, you should have used your school email address. If you ever forget your password in future, you can then request a password reset to be sent to your school email account. </a:t>
            </a:r>
            <a:br>
              <a:rPr lang="en-US" altLang="en-US" sz="1600"/>
            </a:br>
            <a:r>
              <a:rPr lang="en-US" altLang="en-US" sz="1600"/>
              <a:t>Seneca can be accessed via school computers, tablets, home PCs and smart phones. If you have issues accessing Seneca from home, please tell one of your Science teachers and we will discuss how to best access your work.</a:t>
            </a:r>
            <a:endParaRPr lang="en-GB" altLang="en-US" sz="1600"/>
          </a:p>
        </p:txBody>
      </p:sp>
      <p:graphicFrame>
        <p:nvGraphicFramePr>
          <p:cNvPr id="5" name="Table 5">
            <a:extLst>
              <a:ext uri="{FF2B5EF4-FFF2-40B4-BE49-F238E27FC236}">
                <a16:creationId xmlns:a16="http://schemas.microsoft.com/office/drawing/2014/main" id="{3B84180C-A356-6A02-D372-ABD0DE632C87}"/>
              </a:ext>
            </a:extLst>
          </p:cNvPr>
          <p:cNvGraphicFramePr>
            <a:graphicFrameLocks noGrp="1"/>
          </p:cNvGraphicFramePr>
          <p:nvPr>
            <p:ph idx="1"/>
            <p:extLst>
              <p:ext uri="{D42A27DB-BD31-4B8C-83A1-F6EECF244321}">
                <p14:modId xmlns:p14="http://schemas.microsoft.com/office/powerpoint/2010/main" val="667302502"/>
              </p:ext>
            </p:extLst>
          </p:nvPr>
        </p:nvGraphicFramePr>
        <p:xfrm>
          <a:off x="876300" y="3178175"/>
          <a:ext cx="10515600" cy="2966360"/>
        </p:xfrm>
        <a:graphic>
          <a:graphicData uri="http://schemas.openxmlformats.org/drawingml/2006/table">
            <a:tbl>
              <a:tblPr firstRow="1" bandRow="1">
                <a:tableStyleId>{E8034E78-7F5D-4C2E-B375-FC64B27BC917}</a:tableStyleId>
              </a:tblPr>
              <a:tblGrid>
                <a:gridCol w="1559767">
                  <a:extLst>
                    <a:ext uri="{9D8B030D-6E8A-4147-A177-3AD203B41FA5}">
                      <a16:colId xmlns:a16="http://schemas.microsoft.com/office/drawing/2014/main" val="20000"/>
                    </a:ext>
                  </a:extLst>
                </a:gridCol>
                <a:gridCol w="1315617">
                  <a:extLst>
                    <a:ext uri="{9D8B030D-6E8A-4147-A177-3AD203B41FA5}">
                      <a16:colId xmlns:a16="http://schemas.microsoft.com/office/drawing/2014/main" val="20001"/>
                    </a:ext>
                  </a:extLst>
                </a:gridCol>
                <a:gridCol w="7640216">
                  <a:extLst>
                    <a:ext uri="{9D8B030D-6E8A-4147-A177-3AD203B41FA5}">
                      <a16:colId xmlns:a16="http://schemas.microsoft.com/office/drawing/2014/main" val="20002"/>
                    </a:ext>
                  </a:extLst>
                </a:gridCol>
              </a:tblGrid>
              <a:tr h="370795">
                <a:tc>
                  <a:txBody>
                    <a:bodyPr/>
                    <a:lstStyle/>
                    <a:p>
                      <a:r>
                        <a:rPr lang="en-US" sz="1800" dirty="0">
                          <a:solidFill>
                            <a:schemeClr val="tx1"/>
                          </a:solidFill>
                        </a:rPr>
                        <a:t>Week Number</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Date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Homework to complete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795">
                <a:tc>
                  <a:txBody>
                    <a:bodyPr/>
                    <a:lstStyle/>
                    <a:p>
                      <a:pPr lvl="0">
                        <a:buNone/>
                      </a:pPr>
                      <a:r>
                        <a:rPr lang="en-US" sz="1800" dirty="0">
                          <a:solidFill>
                            <a:schemeClr val="tx1"/>
                          </a:solidFill>
                        </a:rPr>
                        <a:t>1</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08.04.24</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endParaRPr lang="en-GB"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904204102"/>
                  </a:ext>
                </a:extLst>
              </a:tr>
              <a:tr h="370795">
                <a:tc>
                  <a:txBody>
                    <a:bodyPr/>
                    <a:lstStyle/>
                    <a:p>
                      <a:r>
                        <a:rPr lang="en-US" sz="1800" dirty="0">
                          <a:solidFill>
                            <a:schemeClr val="tx1"/>
                          </a:solidFill>
                        </a:rPr>
                        <a:t>2</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15.04.24 </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rPr>
                        <a:t>Catch up week</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r>
                        <a:rPr lang="en-US" sz="1800" dirty="0">
                          <a:solidFill>
                            <a:schemeClr val="tx1"/>
                          </a:solidFill>
                        </a:rPr>
                        <a:t>3</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22.04.24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r>
                        <a:rPr lang="en-US" sz="1800" dirty="0">
                          <a:solidFill>
                            <a:schemeClr val="tx1"/>
                          </a:solidFill>
                        </a:rPr>
                        <a:t>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29.04.24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r>
                        <a:rPr lang="en-US" sz="1800" dirty="0">
                          <a:solidFill>
                            <a:schemeClr val="tx1"/>
                          </a:solidFill>
                        </a:rPr>
                        <a:t>5</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06.05.24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r>
                        <a:rPr lang="en-US" sz="1800" dirty="0">
                          <a:solidFill>
                            <a:schemeClr val="tx1"/>
                          </a:solidFill>
                        </a:rPr>
                        <a:t>6</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13.05.24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795">
                <a:tc>
                  <a:txBody>
                    <a:bodyPr/>
                    <a:lstStyle/>
                    <a:p>
                      <a:pPr lvl="0">
                        <a:buNone/>
                      </a:pPr>
                      <a:r>
                        <a:rPr lang="en-US" sz="1800" dirty="0">
                          <a:solidFill>
                            <a:schemeClr val="tx1"/>
                          </a:solidFill>
                        </a:rPr>
                        <a:t>7</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20.05.24</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marL="0" lvl="0" indent="0" algn="l">
                        <a:lnSpc>
                          <a:spcPct val="100000"/>
                        </a:lnSpc>
                        <a:spcBef>
                          <a:spcPts val="0"/>
                        </a:spcBef>
                        <a:spcAft>
                          <a:spcPts val="0"/>
                        </a:spcAft>
                        <a:buNone/>
                      </a:pPr>
                      <a:endParaRPr lang="en-US" sz="1800" b="0" i="0" u="none" strike="noStrike" noProof="0" dirty="0"/>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9397885"/>
                  </a:ext>
                </a:extLst>
              </a:tr>
            </a:tbl>
          </a:graphicData>
        </a:graphic>
      </p:graphicFrame>
      <p:sp>
        <p:nvSpPr>
          <p:cNvPr id="4" name="Rectangle: Rounded Corners 3">
            <a:extLst>
              <a:ext uri="{FF2B5EF4-FFF2-40B4-BE49-F238E27FC236}">
                <a16:creationId xmlns:a16="http://schemas.microsoft.com/office/drawing/2014/main" id="{5A1EA49B-7E3A-1855-3BF3-D6CD3677E95B}"/>
              </a:ext>
            </a:extLst>
          </p:cNvPr>
          <p:cNvSpPr/>
          <p:nvPr/>
        </p:nvSpPr>
        <p:spPr>
          <a:xfrm>
            <a:off x="765175" y="365125"/>
            <a:ext cx="2562225" cy="263683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87" name="TextBox 6">
            <a:extLst>
              <a:ext uri="{FF2B5EF4-FFF2-40B4-BE49-F238E27FC236}">
                <a16:creationId xmlns:a16="http://schemas.microsoft.com/office/drawing/2014/main" id="{2C28F39D-CDCE-C406-26AF-2D93BE6B7778}"/>
              </a:ext>
            </a:extLst>
          </p:cNvPr>
          <p:cNvSpPr txBox="1">
            <a:spLocks noChangeArrowheads="1"/>
          </p:cNvSpPr>
          <p:nvPr/>
        </p:nvSpPr>
        <p:spPr bwMode="auto">
          <a:xfrm>
            <a:off x="819150" y="495300"/>
            <a:ext cx="2560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None/>
            </a:pPr>
            <a:r>
              <a:rPr lang="en-US" altLang="en-US" dirty="0">
                <a:latin typeface="Abadi"/>
              </a:rPr>
              <a:t>Y7 Science Homework Summer term 1</a:t>
            </a:r>
            <a:endParaRPr lang="en-GB" altLang="en-US" dirty="0">
              <a:latin typeface="Abadi" panose="020B0604020104020204" pitchFamily="34" charset="0"/>
            </a:endParaRPr>
          </a:p>
        </p:txBody>
      </p:sp>
      <p:pic>
        <p:nvPicPr>
          <p:cNvPr id="2088" name="Picture 2" descr="Griffe Field Primary School » Science">
            <a:extLst>
              <a:ext uri="{FF2B5EF4-FFF2-40B4-BE49-F238E27FC236}">
                <a16:creationId xmlns:a16="http://schemas.microsoft.com/office/drawing/2014/main" id="{550CD7BF-B653-F354-6230-3B2A99A15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1882775"/>
            <a:ext cx="2163762"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1803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480F76-F8FE-9A4A-28AD-2ED28EC02C56}"/>
              </a:ext>
            </a:extLst>
          </p:cNvPr>
          <p:cNvSpPr/>
          <p:nvPr/>
        </p:nvSpPr>
        <p:spPr>
          <a:xfrm>
            <a:off x="3433763" y="417513"/>
            <a:ext cx="8032750" cy="263683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1" name="Title 1">
            <a:extLst>
              <a:ext uri="{FF2B5EF4-FFF2-40B4-BE49-F238E27FC236}">
                <a16:creationId xmlns:a16="http://schemas.microsoft.com/office/drawing/2014/main" id="{A50555FF-96CD-7BD8-6790-4851AA79222C}"/>
              </a:ext>
            </a:extLst>
          </p:cNvPr>
          <p:cNvSpPr>
            <a:spLocks noGrp="1" noChangeArrowheads="1"/>
          </p:cNvSpPr>
          <p:nvPr>
            <p:ph type="title"/>
          </p:nvPr>
        </p:nvSpPr>
        <p:spPr>
          <a:xfrm>
            <a:off x="3636963" y="1076325"/>
            <a:ext cx="7829550" cy="1325563"/>
          </a:xfrm>
        </p:spPr>
        <p:txBody>
          <a:bodyPr/>
          <a:lstStyle/>
          <a:p>
            <a:pPr eaLnBrk="1" hangingPunct="1"/>
            <a:r>
              <a:rPr lang="en-US" altLang="en-US" sz="1600" b="1"/>
              <a:t>All your Science homework will be set on Seneca this term.</a:t>
            </a:r>
            <a:br>
              <a:rPr lang="en-US" altLang="en-US" sz="1600"/>
            </a:br>
            <a:r>
              <a:rPr lang="en-US" altLang="en-US" sz="1600" b="1"/>
              <a:t>One of your Science teachers will be responsible for setting and monitoring your homework. You should know which of your teachers this is by now but check if you aren’t sure.</a:t>
            </a:r>
            <a:br>
              <a:rPr lang="en-US" altLang="en-US" sz="1600" b="1"/>
            </a:br>
            <a:r>
              <a:rPr lang="en-US" altLang="en-US" sz="1600"/>
              <a:t>This is the link to the Seneca website. </a:t>
            </a:r>
            <a:r>
              <a:rPr lang="en-US" altLang="en-US" sz="1600">
                <a:hlinkClick r:id="rId2"/>
              </a:rPr>
              <a:t>https://senecalearning.com/en-GB/</a:t>
            </a:r>
            <a:r>
              <a:rPr lang="en-US" altLang="en-US" sz="1600"/>
              <a:t> </a:t>
            </a:r>
            <a:br>
              <a:rPr lang="en-US" altLang="en-US" sz="1600"/>
            </a:br>
            <a:r>
              <a:rPr lang="en-US" altLang="en-US" sz="1600"/>
              <a:t>When you created your account, you should have used your school email address. If you ever forget your password in future, you can then request a password reset to be sent to your school email account. </a:t>
            </a:r>
            <a:br>
              <a:rPr lang="en-US" altLang="en-US" sz="1600"/>
            </a:br>
            <a:r>
              <a:rPr lang="en-US" altLang="en-US" sz="1600"/>
              <a:t>Seneca can be accessed via school computers, tablets, home PCs and smart phones. If you have issues accessing Seneca from home, please tell one of your Science teachers and we will discuss how to best access your work.</a:t>
            </a:r>
            <a:endParaRPr lang="en-GB" altLang="en-US" sz="1600"/>
          </a:p>
        </p:txBody>
      </p:sp>
      <p:sp>
        <p:nvSpPr>
          <p:cNvPr id="4" name="Rectangle: Rounded Corners 3">
            <a:extLst>
              <a:ext uri="{FF2B5EF4-FFF2-40B4-BE49-F238E27FC236}">
                <a16:creationId xmlns:a16="http://schemas.microsoft.com/office/drawing/2014/main" id="{5A1EA49B-7E3A-1855-3BF3-D6CD3677E95B}"/>
              </a:ext>
            </a:extLst>
          </p:cNvPr>
          <p:cNvSpPr/>
          <p:nvPr/>
        </p:nvSpPr>
        <p:spPr>
          <a:xfrm>
            <a:off x="765175" y="365125"/>
            <a:ext cx="2562225" cy="263683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87" name="TextBox 6">
            <a:extLst>
              <a:ext uri="{FF2B5EF4-FFF2-40B4-BE49-F238E27FC236}">
                <a16:creationId xmlns:a16="http://schemas.microsoft.com/office/drawing/2014/main" id="{2C28F39D-CDCE-C406-26AF-2D93BE6B7778}"/>
              </a:ext>
            </a:extLst>
          </p:cNvPr>
          <p:cNvSpPr txBox="1">
            <a:spLocks noChangeArrowheads="1"/>
          </p:cNvSpPr>
          <p:nvPr/>
        </p:nvSpPr>
        <p:spPr bwMode="auto">
          <a:xfrm>
            <a:off x="819150" y="495300"/>
            <a:ext cx="2560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None/>
            </a:pPr>
            <a:r>
              <a:rPr lang="en-US" altLang="en-US" dirty="0">
                <a:latin typeface="Abadi"/>
              </a:rPr>
              <a:t>Y8 Science Homework Summer term 1</a:t>
            </a:r>
            <a:endParaRPr lang="en-GB" altLang="en-US" dirty="0">
              <a:latin typeface="Abadi" panose="020B0604020104020204" pitchFamily="34" charset="0"/>
            </a:endParaRPr>
          </a:p>
        </p:txBody>
      </p:sp>
      <p:pic>
        <p:nvPicPr>
          <p:cNvPr id="2088" name="Picture 2" descr="Griffe Field Primary School » Science">
            <a:extLst>
              <a:ext uri="{FF2B5EF4-FFF2-40B4-BE49-F238E27FC236}">
                <a16:creationId xmlns:a16="http://schemas.microsoft.com/office/drawing/2014/main" id="{550CD7BF-B653-F354-6230-3B2A99A15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1882775"/>
            <a:ext cx="2163762"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e 5">
            <a:extLst>
              <a:ext uri="{FF2B5EF4-FFF2-40B4-BE49-F238E27FC236}">
                <a16:creationId xmlns:a16="http://schemas.microsoft.com/office/drawing/2014/main" id="{4EEBD764-5A57-5AAD-3399-AC5530F9A184}"/>
              </a:ext>
            </a:extLst>
          </p:cNvPr>
          <p:cNvGraphicFramePr>
            <a:graphicFrameLocks/>
          </p:cNvGraphicFramePr>
          <p:nvPr>
            <p:extLst>
              <p:ext uri="{D42A27DB-BD31-4B8C-83A1-F6EECF244321}">
                <p14:modId xmlns:p14="http://schemas.microsoft.com/office/powerpoint/2010/main" val="1763006224"/>
              </p:ext>
            </p:extLst>
          </p:nvPr>
        </p:nvGraphicFramePr>
        <p:xfrm>
          <a:off x="876300" y="3178175"/>
          <a:ext cx="10515600" cy="2966360"/>
        </p:xfrm>
        <a:graphic>
          <a:graphicData uri="http://schemas.openxmlformats.org/drawingml/2006/table">
            <a:tbl>
              <a:tblPr firstRow="1" bandRow="1">
                <a:tableStyleId>{E8034E78-7F5D-4C2E-B375-FC64B27BC917}</a:tableStyleId>
              </a:tblPr>
              <a:tblGrid>
                <a:gridCol w="1559767">
                  <a:extLst>
                    <a:ext uri="{9D8B030D-6E8A-4147-A177-3AD203B41FA5}">
                      <a16:colId xmlns:a16="http://schemas.microsoft.com/office/drawing/2014/main" val="20000"/>
                    </a:ext>
                  </a:extLst>
                </a:gridCol>
                <a:gridCol w="1315617">
                  <a:extLst>
                    <a:ext uri="{9D8B030D-6E8A-4147-A177-3AD203B41FA5}">
                      <a16:colId xmlns:a16="http://schemas.microsoft.com/office/drawing/2014/main" val="20001"/>
                    </a:ext>
                  </a:extLst>
                </a:gridCol>
                <a:gridCol w="7640216">
                  <a:extLst>
                    <a:ext uri="{9D8B030D-6E8A-4147-A177-3AD203B41FA5}">
                      <a16:colId xmlns:a16="http://schemas.microsoft.com/office/drawing/2014/main" val="20002"/>
                    </a:ext>
                  </a:extLst>
                </a:gridCol>
              </a:tblGrid>
              <a:tr h="370795">
                <a:tc>
                  <a:txBody>
                    <a:bodyPr/>
                    <a:lstStyle/>
                    <a:p>
                      <a:r>
                        <a:rPr lang="en-US" sz="1800" dirty="0">
                          <a:solidFill>
                            <a:schemeClr val="tx1"/>
                          </a:solidFill>
                        </a:rPr>
                        <a:t>Week Number</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Date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Homework to complete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795">
                <a:tc>
                  <a:txBody>
                    <a:bodyPr/>
                    <a:lstStyle/>
                    <a:p>
                      <a:pPr lvl="0">
                        <a:buNone/>
                      </a:pPr>
                      <a:r>
                        <a:rPr lang="en-US" sz="1800" dirty="0">
                          <a:solidFill>
                            <a:schemeClr val="tx1"/>
                          </a:solidFill>
                        </a:rPr>
                        <a:t>1</a:t>
                      </a:r>
                    </a:p>
                  </a:txBody>
                  <a:tcPr marT="45713" marB="45713">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08.04.24</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endParaRPr lang="en-GB"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904204102"/>
                  </a:ext>
                </a:extLst>
              </a:tr>
              <a:tr h="370795">
                <a:tc>
                  <a:txBody>
                    <a:bodyPr/>
                    <a:lstStyle/>
                    <a:p>
                      <a:r>
                        <a:rPr lang="en-US" sz="1800" dirty="0">
                          <a:solidFill>
                            <a:schemeClr val="tx1"/>
                          </a:solidFill>
                        </a:rPr>
                        <a:t>2</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15.04.24 </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rPr>
                        <a:t>Catch up week</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r>
                        <a:rPr lang="en-US" sz="1800" dirty="0">
                          <a:solidFill>
                            <a:schemeClr val="tx1"/>
                          </a:solidFill>
                        </a:rPr>
                        <a:t>3</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22.04.24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r>
                        <a:rPr lang="en-US" sz="1800" dirty="0">
                          <a:solidFill>
                            <a:schemeClr val="tx1"/>
                          </a:solidFill>
                        </a:rPr>
                        <a:t>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29.04.24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r>
                        <a:rPr lang="en-US" sz="1800" dirty="0">
                          <a:solidFill>
                            <a:schemeClr val="tx1"/>
                          </a:solidFill>
                        </a:rPr>
                        <a:t>5</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06.05.24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r>
                        <a:rPr lang="en-US" sz="1800" dirty="0">
                          <a:solidFill>
                            <a:schemeClr val="tx1"/>
                          </a:solidFill>
                        </a:rPr>
                        <a:t>6</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13.05.24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795">
                <a:tc>
                  <a:txBody>
                    <a:bodyPr/>
                    <a:lstStyle/>
                    <a:p>
                      <a:pPr lvl="0">
                        <a:buNone/>
                      </a:pPr>
                      <a:r>
                        <a:rPr lang="en-US" sz="1800" dirty="0">
                          <a:solidFill>
                            <a:schemeClr val="tx1"/>
                          </a:solidFill>
                        </a:rPr>
                        <a:t>7</a:t>
                      </a:r>
                    </a:p>
                  </a:txBody>
                  <a:tcPr marT="45713" marB="45713">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20.05.24</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marL="0" lvl="0" indent="0" algn="l">
                        <a:lnSpc>
                          <a:spcPct val="100000"/>
                        </a:lnSpc>
                        <a:spcBef>
                          <a:spcPts val="0"/>
                        </a:spcBef>
                        <a:spcAft>
                          <a:spcPts val="0"/>
                        </a:spcAft>
                        <a:buNone/>
                      </a:pPr>
                      <a:endParaRPr lang="en-US" sz="1800" b="0" i="0" u="none" strike="noStrike" noProof="0" dirty="0"/>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9397885"/>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480F76-F8FE-9A4A-28AD-2ED28EC02C56}"/>
              </a:ext>
            </a:extLst>
          </p:cNvPr>
          <p:cNvSpPr/>
          <p:nvPr/>
        </p:nvSpPr>
        <p:spPr>
          <a:xfrm>
            <a:off x="3433763" y="417513"/>
            <a:ext cx="8032750" cy="263683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1" name="Title 1">
            <a:extLst>
              <a:ext uri="{FF2B5EF4-FFF2-40B4-BE49-F238E27FC236}">
                <a16:creationId xmlns:a16="http://schemas.microsoft.com/office/drawing/2014/main" id="{A50555FF-96CD-7BD8-6790-4851AA79222C}"/>
              </a:ext>
            </a:extLst>
          </p:cNvPr>
          <p:cNvSpPr>
            <a:spLocks noGrp="1" noChangeArrowheads="1"/>
          </p:cNvSpPr>
          <p:nvPr>
            <p:ph type="title"/>
          </p:nvPr>
        </p:nvSpPr>
        <p:spPr>
          <a:xfrm>
            <a:off x="3636963" y="1076325"/>
            <a:ext cx="7829550" cy="1325563"/>
          </a:xfrm>
        </p:spPr>
        <p:txBody>
          <a:bodyPr/>
          <a:lstStyle/>
          <a:p>
            <a:pPr eaLnBrk="1" hangingPunct="1"/>
            <a:r>
              <a:rPr lang="en-US" altLang="en-US" sz="1600" b="1"/>
              <a:t>All your Science homework will be set on Seneca this term.</a:t>
            </a:r>
            <a:br>
              <a:rPr lang="en-US" altLang="en-US" sz="1600"/>
            </a:br>
            <a:r>
              <a:rPr lang="en-US" altLang="en-US" sz="1600" b="1"/>
              <a:t>One of your Science teachers will be responsible for setting and monitoring your homework. You should know which of your teachers this is by now but check if you aren’t sure.</a:t>
            </a:r>
            <a:br>
              <a:rPr lang="en-US" altLang="en-US" sz="1600" b="1"/>
            </a:br>
            <a:r>
              <a:rPr lang="en-US" altLang="en-US" sz="1600"/>
              <a:t>This is the link to the Seneca website. </a:t>
            </a:r>
            <a:r>
              <a:rPr lang="en-US" altLang="en-US" sz="1600">
                <a:hlinkClick r:id="rId2"/>
              </a:rPr>
              <a:t>https://senecalearning.com/en-GB/</a:t>
            </a:r>
            <a:r>
              <a:rPr lang="en-US" altLang="en-US" sz="1600"/>
              <a:t> </a:t>
            </a:r>
            <a:br>
              <a:rPr lang="en-US" altLang="en-US" sz="1600"/>
            </a:br>
            <a:r>
              <a:rPr lang="en-US" altLang="en-US" sz="1600"/>
              <a:t>When you created your account, you should have used your school email address. If you ever forget your password in future, you can then request a password reset to be sent to your school email account. </a:t>
            </a:r>
            <a:br>
              <a:rPr lang="en-US" altLang="en-US" sz="1600"/>
            </a:br>
            <a:r>
              <a:rPr lang="en-US" altLang="en-US" sz="1600"/>
              <a:t>Seneca can be accessed via school computers, tablets, home PCs and smart phones. If you have issues accessing Seneca from home, please tell one of your Science teachers and we will discuss how to best access your work.</a:t>
            </a:r>
            <a:endParaRPr lang="en-GB" altLang="en-US" sz="1600"/>
          </a:p>
        </p:txBody>
      </p:sp>
      <p:sp>
        <p:nvSpPr>
          <p:cNvPr id="4" name="Rectangle: Rounded Corners 3">
            <a:extLst>
              <a:ext uri="{FF2B5EF4-FFF2-40B4-BE49-F238E27FC236}">
                <a16:creationId xmlns:a16="http://schemas.microsoft.com/office/drawing/2014/main" id="{5A1EA49B-7E3A-1855-3BF3-D6CD3677E95B}"/>
              </a:ext>
            </a:extLst>
          </p:cNvPr>
          <p:cNvSpPr/>
          <p:nvPr/>
        </p:nvSpPr>
        <p:spPr>
          <a:xfrm>
            <a:off x="765175" y="365125"/>
            <a:ext cx="2562225" cy="263683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87" name="TextBox 6">
            <a:extLst>
              <a:ext uri="{FF2B5EF4-FFF2-40B4-BE49-F238E27FC236}">
                <a16:creationId xmlns:a16="http://schemas.microsoft.com/office/drawing/2014/main" id="{2C28F39D-CDCE-C406-26AF-2D93BE6B7778}"/>
              </a:ext>
            </a:extLst>
          </p:cNvPr>
          <p:cNvSpPr txBox="1">
            <a:spLocks noChangeArrowheads="1"/>
          </p:cNvSpPr>
          <p:nvPr/>
        </p:nvSpPr>
        <p:spPr bwMode="auto">
          <a:xfrm>
            <a:off x="779045" y="485274"/>
            <a:ext cx="256063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None/>
            </a:pPr>
            <a:r>
              <a:rPr lang="en-US" altLang="en-US" dirty="0">
                <a:latin typeface="Abadi"/>
              </a:rPr>
              <a:t>Y9 Science Homework Summer term 1</a:t>
            </a:r>
            <a:endParaRPr lang="en-US" altLang="en-US" dirty="0">
              <a:latin typeface="Abadi" panose="020B0604020104020204" pitchFamily="34" charset="0"/>
            </a:endParaRPr>
          </a:p>
        </p:txBody>
      </p:sp>
      <p:pic>
        <p:nvPicPr>
          <p:cNvPr id="2088" name="Picture 2" descr="Griffe Field Primary School » Science">
            <a:extLst>
              <a:ext uri="{FF2B5EF4-FFF2-40B4-BE49-F238E27FC236}">
                <a16:creationId xmlns:a16="http://schemas.microsoft.com/office/drawing/2014/main" id="{550CD7BF-B653-F354-6230-3B2A99A15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1882775"/>
            <a:ext cx="2163762"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e 5">
            <a:extLst>
              <a:ext uri="{FF2B5EF4-FFF2-40B4-BE49-F238E27FC236}">
                <a16:creationId xmlns:a16="http://schemas.microsoft.com/office/drawing/2014/main" id="{50196733-903A-F3AA-50A7-143C2CEA9747}"/>
              </a:ext>
            </a:extLst>
          </p:cNvPr>
          <p:cNvGraphicFramePr>
            <a:graphicFrameLocks/>
          </p:cNvGraphicFramePr>
          <p:nvPr>
            <p:extLst>
              <p:ext uri="{D42A27DB-BD31-4B8C-83A1-F6EECF244321}">
                <p14:modId xmlns:p14="http://schemas.microsoft.com/office/powerpoint/2010/main" val="1967891452"/>
              </p:ext>
            </p:extLst>
          </p:nvPr>
        </p:nvGraphicFramePr>
        <p:xfrm>
          <a:off x="876300" y="3178175"/>
          <a:ext cx="10515597" cy="3235633"/>
        </p:xfrm>
        <a:graphic>
          <a:graphicData uri="http://schemas.openxmlformats.org/drawingml/2006/table">
            <a:tbl>
              <a:tblPr firstRow="1" bandRow="1">
                <a:tableStyleId>{E8034E78-7F5D-4C2E-B375-FC64B27BC917}</a:tableStyleId>
              </a:tblPr>
              <a:tblGrid>
                <a:gridCol w="1358292">
                  <a:extLst>
                    <a:ext uri="{9D8B030D-6E8A-4147-A177-3AD203B41FA5}">
                      <a16:colId xmlns:a16="http://schemas.microsoft.com/office/drawing/2014/main" val="4211193487"/>
                    </a:ext>
                  </a:extLst>
                </a:gridCol>
                <a:gridCol w="1358292">
                  <a:extLst>
                    <a:ext uri="{9D8B030D-6E8A-4147-A177-3AD203B41FA5}">
                      <a16:colId xmlns:a16="http://schemas.microsoft.com/office/drawing/2014/main" val="20000"/>
                    </a:ext>
                  </a:extLst>
                </a:gridCol>
                <a:gridCol w="1145679">
                  <a:extLst>
                    <a:ext uri="{9D8B030D-6E8A-4147-A177-3AD203B41FA5}">
                      <a16:colId xmlns:a16="http://schemas.microsoft.com/office/drawing/2014/main" val="20001"/>
                    </a:ext>
                  </a:extLst>
                </a:gridCol>
                <a:gridCol w="6653334">
                  <a:extLst>
                    <a:ext uri="{9D8B030D-6E8A-4147-A177-3AD203B41FA5}">
                      <a16:colId xmlns:a16="http://schemas.microsoft.com/office/drawing/2014/main" val="20002"/>
                    </a:ext>
                  </a:extLst>
                </a:gridCol>
              </a:tblGrid>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Week Number</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Date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Homework to complete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1</a:t>
                      </a:r>
                    </a:p>
                  </a:txBody>
                  <a:tcPr marT="45713" marB="45713">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08.04.24</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endParaRPr lang="en-GB"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904204102"/>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2</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15.04.24 </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rPr>
                        <a:t>Catch up week</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3</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22.04.24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29.04.24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5</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06.05.24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endParaRPr lang="en-US" sz="1800" b="0" i="0" u="none" strike="noStrike" noProof="0"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r>
                        <a:rPr lang="en-US" sz="1800" dirty="0">
                          <a:solidFill>
                            <a:schemeClr val="tx1"/>
                          </a:solidFill>
                        </a:rPr>
                        <a:t>6</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13.05.24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795">
                <a:tc>
                  <a:txBody>
                    <a:bodyPr/>
                    <a:lstStyle/>
                    <a:p>
                      <a:pPr lvl="0">
                        <a:buNone/>
                      </a:pPr>
                      <a:endParaRPr lang="en-US"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7</a:t>
                      </a:r>
                    </a:p>
                  </a:txBody>
                  <a:tcPr marT="45713" marB="45713">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20.05.24</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marL="0" lvl="0" indent="0" algn="l">
                        <a:lnSpc>
                          <a:spcPct val="100000"/>
                        </a:lnSpc>
                        <a:spcBef>
                          <a:spcPts val="0"/>
                        </a:spcBef>
                        <a:spcAft>
                          <a:spcPts val="0"/>
                        </a:spcAft>
                        <a:buNone/>
                      </a:pPr>
                      <a:endParaRPr lang="en-US" sz="1800" b="0" i="0" u="none" strike="noStrike" noProof="0" dirty="0"/>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9397885"/>
                  </a:ext>
                </a:extLst>
              </a:tr>
            </a:tbl>
          </a:graphicData>
        </a:graphic>
      </p:graphicFrame>
    </p:spTree>
    <p:extLst>
      <p:ext uri="{BB962C8B-B14F-4D97-AF65-F5344CB8AC3E}">
        <p14:creationId xmlns:p14="http://schemas.microsoft.com/office/powerpoint/2010/main" val="169527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480F76-F8FE-9A4A-28AD-2ED28EC02C56}"/>
              </a:ext>
            </a:extLst>
          </p:cNvPr>
          <p:cNvSpPr/>
          <p:nvPr/>
        </p:nvSpPr>
        <p:spPr>
          <a:xfrm>
            <a:off x="3365011" y="242768"/>
            <a:ext cx="8032750" cy="263683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1" name="Title 1">
            <a:extLst>
              <a:ext uri="{FF2B5EF4-FFF2-40B4-BE49-F238E27FC236}">
                <a16:creationId xmlns:a16="http://schemas.microsoft.com/office/drawing/2014/main" id="{A50555FF-96CD-7BD8-6790-4851AA79222C}"/>
              </a:ext>
            </a:extLst>
          </p:cNvPr>
          <p:cNvSpPr>
            <a:spLocks noGrp="1" noChangeArrowheads="1"/>
          </p:cNvSpPr>
          <p:nvPr>
            <p:ph type="title"/>
          </p:nvPr>
        </p:nvSpPr>
        <p:spPr>
          <a:xfrm>
            <a:off x="3466515" y="895851"/>
            <a:ext cx="7829550" cy="1325563"/>
          </a:xfrm>
        </p:spPr>
        <p:txBody>
          <a:bodyPr/>
          <a:lstStyle/>
          <a:p>
            <a:pPr eaLnBrk="1" hangingPunct="1"/>
            <a:r>
              <a:rPr lang="en-US" altLang="en-US" sz="1600" b="1"/>
              <a:t>All your Science homework will be set on Seneca this term.</a:t>
            </a:r>
            <a:br>
              <a:rPr lang="en-US" altLang="en-US" sz="1600"/>
            </a:br>
            <a:r>
              <a:rPr lang="en-US" altLang="en-US" sz="1600" b="1"/>
              <a:t>One of your Science teachers will be responsible for setting and monitoring your homework. You should know which of your teachers this is by now but check if you aren’t sure.</a:t>
            </a:r>
            <a:br>
              <a:rPr lang="en-US" altLang="en-US" sz="1600" b="1"/>
            </a:br>
            <a:r>
              <a:rPr lang="en-US" altLang="en-US" sz="1600"/>
              <a:t>This is the link to the Seneca website. </a:t>
            </a:r>
            <a:r>
              <a:rPr lang="en-US" altLang="en-US" sz="1600">
                <a:hlinkClick r:id="rId2"/>
              </a:rPr>
              <a:t>https://senecalearning.com/en-GB/</a:t>
            </a:r>
            <a:r>
              <a:rPr lang="en-US" altLang="en-US" sz="1600"/>
              <a:t> </a:t>
            </a:r>
            <a:br>
              <a:rPr lang="en-US" altLang="en-US" sz="1600"/>
            </a:br>
            <a:r>
              <a:rPr lang="en-US" altLang="en-US" sz="1600"/>
              <a:t>When you created your account, you should have used your school email address. If you ever forget your password in future, you can then request a password reset to be sent to your school email account. </a:t>
            </a:r>
            <a:br>
              <a:rPr lang="en-US" altLang="en-US" sz="1600"/>
            </a:br>
            <a:r>
              <a:rPr lang="en-US" altLang="en-US" sz="1600"/>
              <a:t>Seneca can be accessed via school computers, tablets, home PCs and smart phones. If you have issues accessing Seneca from home, please tell one of your Science teachers and we will discuss how to best access your work.</a:t>
            </a:r>
            <a:endParaRPr lang="en-GB" altLang="en-US" sz="1600"/>
          </a:p>
        </p:txBody>
      </p:sp>
      <p:sp>
        <p:nvSpPr>
          <p:cNvPr id="4" name="Rectangle: Rounded Corners 3">
            <a:extLst>
              <a:ext uri="{FF2B5EF4-FFF2-40B4-BE49-F238E27FC236}">
                <a16:creationId xmlns:a16="http://schemas.microsoft.com/office/drawing/2014/main" id="{5A1EA49B-7E3A-1855-3BF3-D6CD3677E95B}"/>
              </a:ext>
            </a:extLst>
          </p:cNvPr>
          <p:cNvSpPr/>
          <p:nvPr/>
        </p:nvSpPr>
        <p:spPr>
          <a:xfrm>
            <a:off x="765175" y="365125"/>
            <a:ext cx="2562225" cy="263683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87" name="TextBox 6">
            <a:extLst>
              <a:ext uri="{FF2B5EF4-FFF2-40B4-BE49-F238E27FC236}">
                <a16:creationId xmlns:a16="http://schemas.microsoft.com/office/drawing/2014/main" id="{2C28F39D-CDCE-C406-26AF-2D93BE6B7778}"/>
              </a:ext>
            </a:extLst>
          </p:cNvPr>
          <p:cNvSpPr txBox="1">
            <a:spLocks noChangeArrowheads="1"/>
          </p:cNvSpPr>
          <p:nvPr/>
        </p:nvSpPr>
        <p:spPr bwMode="auto">
          <a:xfrm>
            <a:off x="769019" y="555458"/>
            <a:ext cx="2560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None/>
            </a:pPr>
            <a:r>
              <a:rPr lang="en-US" altLang="en-US" dirty="0">
                <a:latin typeface="Abadi"/>
              </a:rPr>
              <a:t>Y10 Science Homework Summer term 1</a:t>
            </a:r>
            <a:endParaRPr lang="en-GB" altLang="en-US" dirty="0">
              <a:latin typeface="Abadi" panose="020B0604020104020204" pitchFamily="34" charset="0"/>
            </a:endParaRPr>
          </a:p>
        </p:txBody>
      </p:sp>
      <p:pic>
        <p:nvPicPr>
          <p:cNvPr id="2088" name="Picture 2" descr="Griffe Field Primary School » Science">
            <a:extLst>
              <a:ext uri="{FF2B5EF4-FFF2-40B4-BE49-F238E27FC236}">
                <a16:creationId xmlns:a16="http://schemas.microsoft.com/office/drawing/2014/main" id="{550CD7BF-B653-F354-6230-3B2A99A15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1882775"/>
            <a:ext cx="2163762"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Table 5">
            <a:extLst>
              <a:ext uri="{FF2B5EF4-FFF2-40B4-BE49-F238E27FC236}">
                <a16:creationId xmlns:a16="http://schemas.microsoft.com/office/drawing/2014/main" id="{7FE29E44-86E3-4707-3C47-6F9C056BB65F}"/>
              </a:ext>
            </a:extLst>
          </p:cNvPr>
          <p:cNvGraphicFramePr>
            <a:graphicFrameLocks/>
          </p:cNvGraphicFramePr>
          <p:nvPr>
            <p:extLst>
              <p:ext uri="{D42A27DB-BD31-4B8C-83A1-F6EECF244321}">
                <p14:modId xmlns:p14="http://schemas.microsoft.com/office/powerpoint/2010/main" val="188620636"/>
              </p:ext>
            </p:extLst>
          </p:nvPr>
        </p:nvGraphicFramePr>
        <p:xfrm>
          <a:off x="876300" y="3178175"/>
          <a:ext cx="10515600" cy="2966360"/>
        </p:xfrm>
        <a:graphic>
          <a:graphicData uri="http://schemas.openxmlformats.org/drawingml/2006/table">
            <a:tbl>
              <a:tblPr firstRow="1" bandRow="1">
                <a:tableStyleId>{E8034E78-7F5D-4C2E-B375-FC64B27BC917}</a:tableStyleId>
              </a:tblPr>
              <a:tblGrid>
                <a:gridCol w="1559767">
                  <a:extLst>
                    <a:ext uri="{9D8B030D-6E8A-4147-A177-3AD203B41FA5}">
                      <a16:colId xmlns:a16="http://schemas.microsoft.com/office/drawing/2014/main" val="20000"/>
                    </a:ext>
                  </a:extLst>
                </a:gridCol>
                <a:gridCol w="1315617">
                  <a:extLst>
                    <a:ext uri="{9D8B030D-6E8A-4147-A177-3AD203B41FA5}">
                      <a16:colId xmlns:a16="http://schemas.microsoft.com/office/drawing/2014/main" val="20001"/>
                    </a:ext>
                  </a:extLst>
                </a:gridCol>
                <a:gridCol w="7640216">
                  <a:extLst>
                    <a:ext uri="{9D8B030D-6E8A-4147-A177-3AD203B41FA5}">
                      <a16:colId xmlns:a16="http://schemas.microsoft.com/office/drawing/2014/main" val="20002"/>
                    </a:ext>
                  </a:extLst>
                </a:gridCol>
              </a:tblGrid>
              <a:tr h="370795">
                <a:tc>
                  <a:txBody>
                    <a:bodyPr/>
                    <a:lstStyle/>
                    <a:p>
                      <a:r>
                        <a:rPr lang="en-US" sz="1800" dirty="0">
                          <a:solidFill>
                            <a:schemeClr val="tx1"/>
                          </a:solidFill>
                        </a:rPr>
                        <a:t>Week Number</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Date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Homework to complete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795">
                <a:tc>
                  <a:txBody>
                    <a:bodyPr/>
                    <a:lstStyle/>
                    <a:p>
                      <a:pPr lvl="0">
                        <a:buNone/>
                      </a:pPr>
                      <a:r>
                        <a:rPr lang="en-US" sz="1800" dirty="0">
                          <a:solidFill>
                            <a:schemeClr val="tx1"/>
                          </a:solidFill>
                        </a:rPr>
                        <a:t>1</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08.04.24</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endParaRPr lang="en-GB" sz="1800" dirty="0">
                        <a:solidFill>
                          <a:schemeClr val="tx1"/>
                        </a:solidFill>
                      </a:endParaRP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904204102"/>
                  </a:ext>
                </a:extLst>
              </a:tr>
              <a:tr h="370795">
                <a:tc>
                  <a:txBody>
                    <a:bodyPr/>
                    <a:lstStyle/>
                    <a:p>
                      <a:r>
                        <a:rPr lang="en-US" sz="1800" dirty="0">
                          <a:solidFill>
                            <a:schemeClr val="tx1"/>
                          </a:solidFill>
                        </a:rPr>
                        <a:t>2</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15.04.24 </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rPr>
                        <a:t>Catch up week</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r>
                        <a:rPr lang="en-US" sz="1800" dirty="0">
                          <a:solidFill>
                            <a:schemeClr val="tx1"/>
                          </a:solidFill>
                        </a:rPr>
                        <a:t>3</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22.04.24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r>
                        <a:rPr lang="en-US" sz="1800" dirty="0">
                          <a:solidFill>
                            <a:schemeClr val="tx1"/>
                          </a:solidFill>
                        </a:rPr>
                        <a:t>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29.04.24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r>
                        <a:rPr lang="en-US" sz="1800" dirty="0">
                          <a:solidFill>
                            <a:schemeClr val="tx1"/>
                          </a:solidFill>
                        </a:rPr>
                        <a:t>5</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06.05.24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b="0" i="0" u="none" strike="noStrike" noProof="0" dirty="0">
                          <a:solidFill>
                            <a:schemeClr val="tx1"/>
                          </a:solidFill>
                          <a:latin typeface="Calibri"/>
                        </a:rPr>
                        <a:t>Seneca Quiz linked to your current topic</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r>
                        <a:rPr lang="en-US" sz="1800" dirty="0">
                          <a:solidFill>
                            <a:schemeClr val="tx1"/>
                          </a:solidFill>
                        </a:rPr>
                        <a:t>6</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13.05.24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solidFill>
                          <a:schemeClr val="tx1"/>
                        </a:solidFill>
                        <a:latin typeface="Calibri"/>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70795">
                <a:tc>
                  <a:txBody>
                    <a:bodyPr/>
                    <a:lstStyle/>
                    <a:p>
                      <a:pPr lvl="0">
                        <a:buNone/>
                      </a:pPr>
                      <a:r>
                        <a:rPr lang="en-US" sz="1800" dirty="0">
                          <a:solidFill>
                            <a:schemeClr val="tx1"/>
                          </a:solidFill>
                        </a:rPr>
                        <a:t>7</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20.05.24</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marL="0" lvl="0" indent="0" algn="l">
                        <a:lnSpc>
                          <a:spcPct val="100000"/>
                        </a:lnSpc>
                        <a:spcBef>
                          <a:spcPts val="0"/>
                        </a:spcBef>
                        <a:spcAft>
                          <a:spcPts val="0"/>
                        </a:spcAft>
                        <a:buNone/>
                      </a:pPr>
                      <a:r>
                        <a:rPr lang="en-US" sz="1800" b="0" i="0" u="none" strike="noStrike" noProof="0" dirty="0">
                          <a:solidFill>
                            <a:schemeClr val="tx1"/>
                          </a:solidFill>
                          <a:latin typeface="Calibri"/>
                        </a:rPr>
                        <a:t>Seneca Quiz linked to your current topic</a:t>
                      </a:r>
                      <a:endParaRPr lang="en-US" dirty="0"/>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9397885"/>
                  </a:ext>
                </a:extLst>
              </a:tr>
            </a:tbl>
          </a:graphicData>
        </a:graphic>
      </p:graphicFrame>
    </p:spTree>
    <p:extLst>
      <p:ext uri="{BB962C8B-B14F-4D97-AF65-F5344CB8AC3E}">
        <p14:creationId xmlns:p14="http://schemas.microsoft.com/office/powerpoint/2010/main" val="1450181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2480F76-F8FE-9A4A-28AD-2ED28EC02C56}"/>
              </a:ext>
            </a:extLst>
          </p:cNvPr>
          <p:cNvSpPr/>
          <p:nvPr/>
        </p:nvSpPr>
        <p:spPr>
          <a:xfrm>
            <a:off x="3433763" y="417513"/>
            <a:ext cx="8032750" cy="2636837"/>
          </a:xfrm>
          <a:prstGeom prst="round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51" name="Title 1">
            <a:extLst>
              <a:ext uri="{FF2B5EF4-FFF2-40B4-BE49-F238E27FC236}">
                <a16:creationId xmlns:a16="http://schemas.microsoft.com/office/drawing/2014/main" id="{A50555FF-96CD-7BD8-6790-4851AA79222C}"/>
              </a:ext>
            </a:extLst>
          </p:cNvPr>
          <p:cNvSpPr>
            <a:spLocks noGrp="1" noChangeArrowheads="1"/>
          </p:cNvSpPr>
          <p:nvPr>
            <p:ph type="title"/>
          </p:nvPr>
        </p:nvSpPr>
        <p:spPr>
          <a:xfrm>
            <a:off x="3636963" y="1076325"/>
            <a:ext cx="7829550" cy="1325563"/>
          </a:xfrm>
        </p:spPr>
        <p:txBody>
          <a:bodyPr/>
          <a:lstStyle/>
          <a:p>
            <a:pPr eaLnBrk="1" hangingPunct="1"/>
            <a:r>
              <a:rPr lang="en-US" altLang="en-US" sz="1600" b="1"/>
              <a:t>All your Science homework will be set on Seneca this term.</a:t>
            </a:r>
            <a:br>
              <a:rPr lang="en-US" altLang="en-US" sz="1600"/>
            </a:br>
            <a:r>
              <a:rPr lang="en-US" altLang="en-US" sz="1600" b="1"/>
              <a:t>One of your Science teachers will be responsible for setting and monitoring your homework. You should know which of your teachers this is by now but check if you aren’t sure.</a:t>
            </a:r>
            <a:br>
              <a:rPr lang="en-US" altLang="en-US" sz="1600" b="1"/>
            </a:br>
            <a:r>
              <a:rPr lang="en-US" altLang="en-US" sz="1600"/>
              <a:t>This is the link to the Seneca website. </a:t>
            </a:r>
            <a:r>
              <a:rPr lang="en-US" altLang="en-US" sz="1600">
                <a:hlinkClick r:id="rId2"/>
              </a:rPr>
              <a:t>https://senecalearning.com/en-GB/</a:t>
            </a:r>
            <a:r>
              <a:rPr lang="en-US" altLang="en-US" sz="1600"/>
              <a:t> </a:t>
            </a:r>
            <a:br>
              <a:rPr lang="en-US" altLang="en-US" sz="1600"/>
            </a:br>
            <a:r>
              <a:rPr lang="en-US" altLang="en-US" sz="1600"/>
              <a:t>When you created your account, you should have used your school email address. If you ever forget your password in future, you can then request a password reset to be sent to your school email account. </a:t>
            </a:r>
            <a:br>
              <a:rPr lang="en-US" altLang="en-US" sz="1600"/>
            </a:br>
            <a:r>
              <a:rPr lang="en-US" altLang="en-US" sz="1600"/>
              <a:t>Seneca can be accessed via school computers, tablets, home PCs and smart phones. If you have issues accessing Seneca from home, please tell one of your Science teachers and we will discuss how to best access your work.</a:t>
            </a:r>
            <a:endParaRPr lang="en-GB" altLang="en-US" sz="1600"/>
          </a:p>
        </p:txBody>
      </p:sp>
      <p:sp>
        <p:nvSpPr>
          <p:cNvPr id="4" name="Rectangle: Rounded Corners 3">
            <a:extLst>
              <a:ext uri="{FF2B5EF4-FFF2-40B4-BE49-F238E27FC236}">
                <a16:creationId xmlns:a16="http://schemas.microsoft.com/office/drawing/2014/main" id="{5A1EA49B-7E3A-1855-3BF3-D6CD3677E95B}"/>
              </a:ext>
            </a:extLst>
          </p:cNvPr>
          <p:cNvSpPr/>
          <p:nvPr/>
        </p:nvSpPr>
        <p:spPr>
          <a:xfrm>
            <a:off x="765175" y="365125"/>
            <a:ext cx="2562225" cy="2636838"/>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87" name="TextBox 6">
            <a:extLst>
              <a:ext uri="{FF2B5EF4-FFF2-40B4-BE49-F238E27FC236}">
                <a16:creationId xmlns:a16="http://schemas.microsoft.com/office/drawing/2014/main" id="{2C28F39D-CDCE-C406-26AF-2D93BE6B7778}"/>
              </a:ext>
            </a:extLst>
          </p:cNvPr>
          <p:cNvSpPr txBox="1">
            <a:spLocks noChangeArrowheads="1"/>
          </p:cNvSpPr>
          <p:nvPr/>
        </p:nvSpPr>
        <p:spPr bwMode="auto">
          <a:xfrm>
            <a:off x="819150" y="495300"/>
            <a:ext cx="256063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None/>
            </a:pPr>
            <a:r>
              <a:rPr lang="en-US" altLang="en-US" dirty="0">
                <a:latin typeface="Abadi"/>
              </a:rPr>
              <a:t>Y11 Science Homework Summer term 1</a:t>
            </a:r>
            <a:endParaRPr lang="en-US" altLang="en-US" dirty="0">
              <a:latin typeface="Abadi" panose="020B0604020104020204" pitchFamily="34" charset="0"/>
            </a:endParaRPr>
          </a:p>
        </p:txBody>
      </p:sp>
      <p:pic>
        <p:nvPicPr>
          <p:cNvPr id="2088" name="Picture 2" descr="Griffe Field Primary School » Science">
            <a:extLst>
              <a:ext uri="{FF2B5EF4-FFF2-40B4-BE49-F238E27FC236}">
                <a16:creationId xmlns:a16="http://schemas.microsoft.com/office/drawing/2014/main" id="{550CD7BF-B653-F354-6230-3B2A99A15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1882775"/>
            <a:ext cx="2163762" cy="96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e 5">
            <a:extLst>
              <a:ext uri="{FF2B5EF4-FFF2-40B4-BE49-F238E27FC236}">
                <a16:creationId xmlns:a16="http://schemas.microsoft.com/office/drawing/2014/main" id="{F53E954F-B3DD-28F2-1E28-14D7A8C19B55}"/>
              </a:ext>
            </a:extLst>
          </p:cNvPr>
          <p:cNvGraphicFramePr>
            <a:graphicFrameLocks/>
          </p:cNvGraphicFramePr>
          <p:nvPr>
            <p:extLst>
              <p:ext uri="{D42A27DB-BD31-4B8C-83A1-F6EECF244321}">
                <p14:modId xmlns:p14="http://schemas.microsoft.com/office/powerpoint/2010/main" val="2406491742"/>
              </p:ext>
            </p:extLst>
          </p:nvPr>
        </p:nvGraphicFramePr>
        <p:xfrm>
          <a:off x="876300" y="3178175"/>
          <a:ext cx="10515600" cy="2961311"/>
        </p:xfrm>
        <a:graphic>
          <a:graphicData uri="http://schemas.openxmlformats.org/drawingml/2006/table">
            <a:tbl>
              <a:tblPr firstRow="1" bandRow="1">
                <a:tableStyleId>{E8034E78-7F5D-4C2E-B375-FC64B27BC917}</a:tableStyleId>
              </a:tblPr>
              <a:tblGrid>
                <a:gridCol w="1559767">
                  <a:extLst>
                    <a:ext uri="{9D8B030D-6E8A-4147-A177-3AD203B41FA5}">
                      <a16:colId xmlns:a16="http://schemas.microsoft.com/office/drawing/2014/main" val="20000"/>
                    </a:ext>
                  </a:extLst>
                </a:gridCol>
                <a:gridCol w="1315617">
                  <a:extLst>
                    <a:ext uri="{9D8B030D-6E8A-4147-A177-3AD203B41FA5}">
                      <a16:colId xmlns:a16="http://schemas.microsoft.com/office/drawing/2014/main" val="20001"/>
                    </a:ext>
                  </a:extLst>
                </a:gridCol>
                <a:gridCol w="7640216">
                  <a:extLst>
                    <a:ext uri="{9D8B030D-6E8A-4147-A177-3AD203B41FA5}">
                      <a16:colId xmlns:a16="http://schemas.microsoft.com/office/drawing/2014/main" val="20002"/>
                    </a:ext>
                  </a:extLst>
                </a:gridCol>
              </a:tblGrid>
              <a:tr h="370795">
                <a:tc>
                  <a:txBody>
                    <a:bodyPr/>
                    <a:lstStyle/>
                    <a:p>
                      <a:r>
                        <a:rPr lang="en-US" sz="1800" dirty="0">
                          <a:solidFill>
                            <a:schemeClr val="tx1"/>
                          </a:solidFill>
                        </a:rPr>
                        <a:t>Week Number</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Date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a:solidFill>
                            <a:schemeClr val="tx1"/>
                          </a:solidFill>
                        </a:rPr>
                        <a:t>Homework to complete</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795">
                <a:tc>
                  <a:txBody>
                    <a:bodyPr/>
                    <a:lstStyle/>
                    <a:p>
                      <a:pPr lvl="0">
                        <a:buNone/>
                      </a:pPr>
                      <a:r>
                        <a:rPr lang="en-US" sz="1800" dirty="0">
                          <a:solidFill>
                            <a:schemeClr val="tx1"/>
                          </a:solidFill>
                        </a:rPr>
                        <a:t>1</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dirty="0">
                          <a:solidFill>
                            <a:schemeClr val="tx1"/>
                          </a:solidFill>
                        </a:rPr>
                        <a:t>08.04.24</a:t>
                      </a:r>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tc>
                  <a:txBody>
                    <a:bodyPr/>
                    <a:lstStyle/>
                    <a:p>
                      <a:pPr lvl="0">
                        <a:buNone/>
                      </a:pPr>
                      <a:r>
                        <a:rPr lang="en-US" sz="1800" b="0" i="0" u="none" strike="noStrike" noProof="0" dirty="0">
                          <a:solidFill>
                            <a:schemeClr val="tx1"/>
                          </a:solidFill>
                          <a:latin typeface="Calibri"/>
                        </a:rPr>
                        <a:t>Seneca revision</a:t>
                      </a:r>
                      <a:endParaRPr lang="en-US" dirty="0"/>
                    </a:p>
                  </a:txBody>
                  <a:tcPr marT="45713" marB="45713">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3904204102"/>
                  </a:ext>
                </a:extLst>
              </a:tr>
              <a:tr h="370795">
                <a:tc>
                  <a:txBody>
                    <a:bodyPr/>
                    <a:lstStyle/>
                    <a:p>
                      <a:r>
                        <a:rPr lang="en-US" sz="1800" dirty="0">
                          <a:solidFill>
                            <a:schemeClr val="tx1"/>
                          </a:solidFill>
                        </a:rPr>
                        <a:t>2</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15.04.24 </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b="0" i="0" u="none" strike="noStrike" noProof="0" dirty="0">
                          <a:solidFill>
                            <a:schemeClr val="tx1"/>
                          </a:solidFill>
                          <a:latin typeface="Calibri"/>
                        </a:rPr>
                        <a:t>Seneca revision B1</a:t>
                      </a:r>
                      <a:endParaRPr lang="en-GB" sz="1800" dirty="0">
                        <a:solidFill>
                          <a:schemeClr val="tx1"/>
                        </a:solidFill>
                      </a:endParaRP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795">
                <a:tc>
                  <a:txBody>
                    <a:bodyPr/>
                    <a:lstStyle/>
                    <a:p>
                      <a:r>
                        <a:rPr lang="en-US" sz="1800" dirty="0">
                          <a:solidFill>
                            <a:schemeClr val="tx1"/>
                          </a:solidFill>
                        </a:rPr>
                        <a:t>3</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22.04.24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revision C1</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795">
                <a:tc>
                  <a:txBody>
                    <a:bodyPr/>
                    <a:lstStyle/>
                    <a:p>
                      <a:r>
                        <a:rPr lang="en-US" sz="1800" dirty="0">
                          <a:solidFill>
                            <a:schemeClr val="tx1"/>
                          </a:solidFill>
                        </a:rPr>
                        <a:t>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29.04.24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revision P1</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795">
                <a:tc>
                  <a:txBody>
                    <a:bodyPr/>
                    <a:lstStyle/>
                    <a:p>
                      <a:r>
                        <a:rPr lang="en-US" sz="1800" dirty="0">
                          <a:solidFill>
                            <a:schemeClr val="tx1"/>
                          </a:solidFill>
                        </a:rPr>
                        <a:t>5</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06.05.24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b="0" i="0" u="none" strike="noStrike" noProof="0" dirty="0">
                          <a:solidFill>
                            <a:schemeClr val="tx1"/>
                          </a:solidFill>
                          <a:latin typeface="Calibri"/>
                        </a:rPr>
                        <a:t>Seneca revision B1</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70795">
                <a:tc>
                  <a:txBody>
                    <a:bodyPr/>
                    <a:lstStyle/>
                    <a:p>
                      <a:r>
                        <a:rPr lang="en-US" sz="1800" dirty="0">
                          <a:solidFill>
                            <a:schemeClr val="tx1"/>
                          </a:solidFill>
                        </a:rPr>
                        <a:t>6</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13.05.24</a:t>
                      </a:r>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None/>
                      </a:pPr>
                      <a:r>
                        <a:rPr lang="en-US" sz="1800" b="0" i="0" u="none" strike="noStrike" noProof="0" dirty="0">
                          <a:solidFill>
                            <a:schemeClr val="tx1"/>
                          </a:solidFill>
                          <a:latin typeface="Calibri"/>
                        </a:rPr>
                        <a:t>Seneca revision C1</a:t>
                      </a:r>
                      <a:endParaRPr lang="en-US" dirty="0"/>
                    </a:p>
                  </a:txBody>
                  <a:tcPr marT="45714" marB="457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60947">
                <a:tc>
                  <a:txBody>
                    <a:bodyPr/>
                    <a:lstStyle/>
                    <a:p>
                      <a:pPr lvl="0">
                        <a:buNone/>
                      </a:pPr>
                      <a:r>
                        <a:rPr lang="en-US" sz="1800" dirty="0">
                          <a:solidFill>
                            <a:schemeClr val="tx1"/>
                          </a:solidFill>
                        </a:rPr>
                        <a:t>7</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lvl="0">
                        <a:buNone/>
                      </a:pPr>
                      <a:r>
                        <a:rPr lang="en-US" sz="1800" dirty="0">
                          <a:solidFill>
                            <a:schemeClr val="tx1"/>
                          </a:solidFill>
                        </a:rPr>
                        <a:t>20.05.24</a:t>
                      </a:r>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tc>
                  <a:txBody>
                    <a:bodyPr/>
                    <a:lstStyle/>
                    <a:p>
                      <a:pPr marL="0" lvl="0" indent="0" algn="l">
                        <a:lnSpc>
                          <a:spcPct val="100000"/>
                        </a:lnSpc>
                        <a:spcBef>
                          <a:spcPts val="0"/>
                        </a:spcBef>
                        <a:spcAft>
                          <a:spcPts val="0"/>
                        </a:spcAft>
                        <a:buNone/>
                      </a:pPr>
                      <a:r>
                        <a:rPr lang="en-US" sz="1800" b="0" i="0" u="none" strike="noStrike" noProof="0" dirty="0">
                          <a:solidFill>
                            <a:schemeClr val="tx1"/>
                          </a:solidFill>
                          <a:latin typeface="Calibri"/>
                        </a:rPr>
                        <a:t>Seneca revision P1</a:t>
                      </a:r>
                      <a:endParaRPr lang="en-US" dirty="0"/>
                    </a:p>
                  </a:txBody>
                  <a:tcPr marT="45713" marB="45713">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9397885"/>
                  </a:ext>
                </a:extLst>
              </a:tr>
            </a:tbl>
          </a:graphicData>
        </a:graphic>
      </p:graphicFrame>
    </p:spTree>
    <p:extLst>
      <p:ext uri="{BB962C8B-B14F-4D97-AF65-F5344CB8AC3E}">
        <p14:creationId xmlns:p14="http://schemas.microsoft.com/office/powerpoint/2010/main" val="3208035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bb39486-743a-446d-b7da-385cb83bd7f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E62609CD6274086BFEB472D044702" ma:contentTypeVersion="16" ma:contentTypeDescription="Create a new document." ma:contentTypeScope="" ma:versionID="b570c873daa93dbb2c4461d649dd0833">
  <xsd:schema xmlns:xsd="http://www.w3.org/2001/XMLSchema" xmlns:xs="http://www.w3.org/2001/XMLSchema" xmlns:p="http://schemas.microsoft.com/office/2006/metadata/properties" xmlns:ns3="fbb39486-743a-446d-b7da-385cb83bd7fd" xmlns:ns4="9fab664c-9b65-4a39-9b6a-81565a29160a" targetNamespace="http://schemas.microsoft.com/office/2006/metadata/properties" ma:root="true" ma:fieldsID="69ec4287ebf7656bb73b9f3b19477489" ns3:_="" ns4:_="">
    <xsd:import namespace="fbb39486-743a-446d-b7da-385cb83bd7fd"/>
    <xsd:import namespace="9fab664c-9b65-4a39-9b6a-81565a29160a"/>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LengthInSeconds" minOccurs="0"/>
                <xsd:element ref="ns3:MediaServiceAutoKeyPoints" minOccurs="0"/>
                <xsd:element ref="ns3:MediaServiceKeyPoints" minOccurs="0"/>
                <xsd:element ref="ns3:MediaServiceOCR"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b39486-743a-446d-b7da-385cb83bd7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ab664c-9b65-4a39-9b6a-81565a29160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8F10810-7B28-4EA4-92F9-7EBF19CEB763}">
  <ds:schemaRefs>
    <ds:schemaRef ds:uri="http://purl.org/dc/elements/1.1/"/>
    <ds:schemaRef ds:uri="http://schemas.microsoft.com/office/2006/metadata/properties"/>
    <ds:schemaRef ds:uri="fbb39486-743a-446d-b7da-385cb83bd7fd"/>
    <ds:schemaRef ds:uri="http://www.w3.org/XML/1998/namespace"/>
    <ds:schemaRef ds:uri="http://purl.org/dc/terms/"/>
    <ds:schemaRef ds:uri="http://schemas.microsoft.com/office/infopath/2007/PartnerControls"/>
    <ds:schemaRef ds:uri="9fab664c-9b65-4a39-9b6a-81565a29160a"/>
    <ds:schemaRef ds:uri="http://schemas.microsoft.com/office/2006/documentManagement/type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4D67E25E-B606-44A4-AA85-1EC75CA53B36}">
  <ds:schemaRefs>
    <ds:schemaRef ds:uri="9fab664c-9b65-4a39-9b6a-81565a29160a"/>
    <ds:schemaRef ds:uri="fbb39486-743a-446d-b7da-385cb83bd7f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9FDBBA1-5131-4402-B75F-499A5DE6277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197</Words>
  <Application>Microsoft Office PowerPoint</Application>
  <PresentationFormat>Widescreen</PresentationFormat>
  <Paragraphs>20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All your Science homework will be set on Seneca this term. One of your Science teachers will be responsible for setting and monitoring your homework. You should know which of your teachers this is by now but check if you aren’t sure. This is the link to the Seneca website. https://senecalearning.com/en-GB/  When you created your account, you should have used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vt:lpstr>
      <vt:lpstr>All your Science homework will be set on Seneca this term. One of your Science teachers will be responsible for setting and monitoring your homework. You should know which of your teachers this is by now but check if you aren’t sure. This is the link to the Seneca website. https://senecalearning.com/en-GB/  When you created your account, you should have used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vt:lpstr>
      <vt:lpstr>All your Science homework will be set on Seneca this term. One of your Science teachers will be responsible for setting and monitoring your homework. You should know which of your teachers this is by now but check if you aren’t sure. This is the link to the Seneca website. https://senecalearning.com/en-GB/  When you created your account, you should have used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vt:lpstr>
      <vt:lpstr>All your Science homework will be set on Seneca this term. One of your Science teachers will be responsible for setting and monitoring your homework. You should know which of your teachers this is by now but check if you aren’t sure. This is the link to the Seneca website. https://senecalearning.com/en-GB/  When you created your account, you should have used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vt:lpstr>
      <vt:lpstr>All your Science homework will be set on Seneca this term. One of your Science teachers will be responsible for setting and monitoring your homework. You should know which of your teachers this is by now but check if you aren’t sure. This is the link to the Seneca website. https://senecalearning.com/en-GB/  When you created your account, you should have used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 your Science homework will be set on Seneca this term. One of your Science teachers will be responsible for setting and monitoring your homework and will take some time in week 2 to show you how to create a Seneca account and access your homework. This is the link to the Seneca website. https://senecalearning.com/en-GB/  When you create your account, use your school email address. If you ever forget your password in future, you can then request a password reset to be sent to your school email account.  Seneca can be accessed via school computers, tablets, home PCs and smart phones. If you have issues accessing Seneca from home, please tell one of your Science teachers and we will discuss how to best access your work.</dc:title>
  <dc:creator>Rebecca Adams</dc:creator>
  <cp:lastModifiedBy>Rebecca Adams</cp:lastModifiedBy>
  <cp:revision>183</cp:revision>
  <dcterms:created xsi:type="dcterms:W3CDTF">2022-09-08T22:18:08Z</dcterms:created>
  <dcterms:modified xsi:type="dcterms:W3CDTF">2024-04-16T15:28:22Z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0x010100414E62609CD6274086BFEB472D044702</vt:lpwstr>
  </property>
  <property fmtid="{D5CDD505-2E9C-101B-9397-08002B2CF9AE}" pid="3" name="_activity">
    <vt:lpwstr/>
  </property>
</Properties>
</file>