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368" r:id="rId2"/>
  </p:sldIdLst>
  <p:sldSz cx="9601200" cy="12801600" type="A3"/>
  <p:notesSz cx="6858000" cy="9144000"/>
  <p:defaultTextStyle>
    <a:defPPr>
      <a:defRPr lang="en-US"/>
    </a:defPPr>
    <a:lvl1pPr marL="0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9965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9930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9894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59858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99822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39787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79752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19717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200"/>
    <a:srgbClr val="FCB0A3"/>
    <a:srgbClr val="E6CDFF"/>
    <a:srgbClr val="FDC000"/>
    <a:srgbClr val="4FD1FF"/>
    <a:srgbClr val="0D1C25"/>
    <a:srgbClr val="94FF34"/>
    <a:srgbClr val="FD6480"/>
    <a:srgbClr val="F78D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66" autoAdjust="0"/>
    <p:restoredTop sz="94660"/>
  </p:normalViewPr>
  <p:slideViewPr>
    <p:cSldViewPr snapToGrid="0" snapToObjects="1">
      <p:cViewPr varScale="1">
        <p:scale>
          <a:sx n="60" d="100"/>
          <a:sy n="60" d="100"/>
        </p:scale>
        <p:origin x="3012" y="84"/>
      </p:cViewPr>
      <p:guideLst>
        <p:guide orient="horz" pos="4032"/>
        <p:guide pos="30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773E7B-9DAD-8F49-B64E-F4C3EA27C908}" type="datetimeFigureOut">
              <a:rPr lang="en-US" smtClean="0"/>
              <a:t>8/31/2023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F891E9-40C0-1B47-B6E0-CFB0472826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0511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6E3AB70-ECD7-D746-8FA5-FD7E285D27F5}"/>
              </a:ext>
            </a:extLst>
          </p:cNvPr>
          <p:cNvSpPr/>
          <p:nvPr userDrawn="1"/>
        </p:nvSpPr>
        <p:spPr>
          <a:xfrm>
            <a:off x="2" y="-9027"/>
            <a:ext cx="9601198" cy="12810627"/>
          </a:xfrm>
          <a:prstGeom prst="rect">
            <a:avLst/>
          </a:prstGeom>
          <a:solidFill>
            <a:srgbClr val="94FF34"/>
          </a:solidFill>
          <a:ln w="28575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37F285B-D1A4-3141-BA17-138E147526C5}"/>
              </a:ext>
            </a:extLst>
          </p:cNvPr>
          <p:cNvSpPr/>
          <p:nvPr userDrawn="1"/>
        </p:nvSpPr>
        <p:spPr>
          <a:xfrm>
            <a:off x="128364" y="117097"/>
            <a:ext cx="9348948" cy="12543856"/>
          </a:xfrm>
          <a:prstGeom prst="rect">
            <a:avLst/>
          </a:prstGeom>
          <a:solidFill>
            <a:srgbClr val="FFFFFF"/>
          </a:solidFill>
          <a:ln w="28575" cap="rnd">
            <a:solidFill>
              <a:schemeClr val="tx2">
                <a:lumMod val="75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046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2D0F9F-618E-3C40-9120-1DE8DFF7C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00" y="681038"/>
            <a:ext cx="8280400" cy="2474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84720B-182A-1F4C-81B0-019D53AA02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0" y="3408363"/>
            <a:ext cx="8280400" cy="8121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34F01-5B46-B540-BE4B-68AD9F1600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0400" y="11864975"/>
            <a:ext cx="2160588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247602-BCD1-5347-9E44-AB8E11402FFE}" type="datetimeFigureOut">
              <a:rPr lang="en-US" smtClean="0"/>
              <a:t>8/31/2023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12C3E2-BF35-D546-B57B-84E3573C35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79763" y="11864975"/>
            <a:ext cx="3241675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89A090-AAF4-854E-858B-EC91CE7780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780213" y="11864975"/>
            <a:ext cx="2160587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40CEE-A93D-0143-BA37-8959681176E1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398829-50C9-E34C-81E9-D97038EFFC87}"/>
              </a:ext>
            </a:extLst>
          </p:cNvPr>
          <p:cNvSpPr/>
          <p:nvPr userDrawn="1"/>
        </p:nvSpPr>
        <p:spPr>
          <a:xfrm>
            <a:off x="2" y="-9027"/>
            <a:ext cx="9601198" cy="12810627"/>
          </a:xfrm>
          <a:prstGeom prst="rect">
            <a:avLst/>
          </a:prstGeom>
          <a:solidFill>
            <a:srgbClr val="4FD1FF"/>
          </a:solidFill>
          <a:ln w="28575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C436D84-D374-8F41-B337-12C505A1A81B}"/>
              </a:ext>
            </a:extLst>
          </p:cNvPr>
          <p:cNvSpPr/>
          <p:nvPr userDrawn="1"/>
        </p:nvSpPr>
        <p:spPr>
          <a:xfrm>
            <a:off x="128364" y="117097"/>
            <a:ext cx="9348948" cy="12543856"/>
          </a:xfrm>
          <a:prstGeom prst="rect">
            <a:avLst/>
          </a:prstGeom>
          <a:solidFill>
            <a:srgbClr val="FFFFFF"/>
          </a:solidFill>
          <a:ln w="28575" cap="rnd">
            <a:solidFill>
              <a:schemeClr val="tx2">
                <a:lumMod val="75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0103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N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9790597-563E-0344-8308-E4275816F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00" y="681038"/>
            <a:ext cx="8280400" cy="2474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00CDD9-7EB8-B742-8A1F-4D65FD24B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0" y="3408363"/>
            <a:ext cx="8280400" cy="8121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4E7B01-D05A-0240-B713-0CB5F98CF4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0400" y="11864975"/>
            <a:ext cx="2160588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391FA-C1DB-CA46-BF2F-8063A707BB47}" type="datetimeFigureOut">
              <a:rPr lang="en-US" smtClean="0"/>
              <a:t>8/31/2023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C707D5-03BA-7441-8781-0EF7170664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79763" y="11864975"/>
            <a:ext cx="3241675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09F82-85BE-0E4F-A527-30B3C552F8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780213" y="11864975"/>
            <a:ext cx="2160587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0DAD89-19F3-8D49-8BC4-9CF9E20AA24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E927DA8-C3AA-2341-9612-117EF995CA96}"/>
              </a:ext>
            </a:extLst>
          </p:cNvPr>
          <p:cNvSpPr/>
          <p:nvPr userDrawn="1"/>
        </p:nvSpPr>
        <p:spPr>
          <a:xfrm>
            <a:off x="2" y="-9027"/>
            <a:ext cx="9601198" cy="12810627"/>
          </a:xfrm>
          <a:prstGeom prst="rect">
            <a:avLst/>
          </a:prstGeom>
          <a:solidFill>
            <a:srgbClr val="FDC000"/>
          </a:solidFill>
          <a:ln w="28575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2D2875C-54E1-D74F-BB02-970DE35BC3BE}"/>
              </a:ext>
            </a:extLst>
          </p:cNvPr>
          <p:cNvSpPr/>
          <p:nvPr userDrawn="1"/>
        </p:nvSpPr>
        <p:spPr>
          <a:xfrm>
            <a:off x="128364" y="117097"/>
            <a:ext cx="9348948" cy="12543856"/>
          </a:xfrm>
          <a:prstGeom prst="rect">
            <a:avLst/>
          </a:prstGeom>
          <a:solidFill>
            <a:srgbClr val="FFFFFF"/>
          </a:solidFill>
          <a:ln w="28575" cap="rnd">
            <a:solidFill>
              <a:schemeClr val="tx2">
                <a:lumMod val="75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6217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DC80CB-EAD4-D648-ABE9-F06E291D0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00" y="681038"/>
            <a:ext cx="8280400" cy="2474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0FA2A9-EEC8-5749-8DF9-EA8C14554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0" y="3408363"/>
            <a:ext cx="8280400" cy="8121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A47E67-1102-A843-8DA8-AC1C099885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0400" y="11864975"/>
            <a:ext cx="2160588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90B92-251B-1445-8238-6B530C705814}" type="datetimeFigureOut">
              <a:rPr lang="en-US" smtClean="0"/>
              <a:t>8/31/2023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C8BF49-B0CF-BB49-937B-D628F2958D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79763" y="11864975"/>
            <a:ext cx="3241675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EE353-722D-294C-AAD3-88A4A99831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780213" y="11864975"/>
            <a:ext cx="2160587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C79E2-9D53-064C-90CA-09077B9E0AC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06B0764-79B2-5247-9A51-12D35FD4FE34}"/>
              </a:ext>
            </a:extLst>
          </p:cNvPr>
          <p:cNvSpPr/>
          <p:nvPr userDrawn="1"/>
        </p:nvSpPr>
        <p:spPr>
          <a:xfrm>
            <a:off x="2" y="-9027"/>
            <a:ext cx="9601198" cy="12810627"/>
          </a:xfrm>
          <a:prstGeom prst="rect">
            <a:avLst/>
          </a:prstGeom>
          <a:solidFill>
            <a:srgbClr val="FCB0A3"/>
          </a:solidFill>
          <a:ln w="28575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04A3B42-F5D5-6C44-B5BC-E45C26C523F4}"/>
              </a:ext>
            </a:extLst>
          </p:cNvPr>
          <p:cNvSpPr/>
          <p:nvPr userDrawn="1"/>
        </p:nvSpPr>
        <p:spPr>
          <a:xfrm>
            <a:off x="128364" y="117097"/>
            <a:ext cx="9348948" cy="12543856"/>
          </a:xfrm>
          <a:prstGeom prst="rect">
            <a:avLst/>
          </a:prstGeom>
          <a:solidFill>
            <a:srgbClr val="FFFFFF"/>
          </a:solidFill>
          <a:ln w="28575" cap="rnd">
            <a:solidFill>
              <a:schemeClr val="tx2">
                <a:lumMod val="75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4122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6E9345-7E96-6340-86D2-4F23D5020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00" y="681038"/>
            <a:ext cx="8280400" cy="2474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08CF41-D239-ED42-A8FB-B0649C6BEC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0" y="3408363"/>
            <a:ext cx="8280400" cy="8121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1F088B-87C2-4249-9FA3-548293B845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0400" y="11864975"/>
            <a:ext cx="2160588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9E651-DED8-284B-B9D3-108E49D62949}" type="datetimeFigureOut">
              <a:rPr lang="en-US" smtClean="0"/>
              <a:t>8/31/2023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E82104-F3EB-CE42-9416-BD5CC55BF1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79763" y="11864975"/>
            <a:ext cx="3241675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0F1B28-FB2D-204C-8078-87F9B042F5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780213" y="11864975"/>
            <a:ext cx="2160587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96398-11D6-E94A-BD58-5F0B6949EB2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572646-3B00-8C49-9AC7-0CD2C59A192F}"/>
              </a:ext>
            </a:extLst>
          </p:cNvPr>
          <p:cNvSpPr/>
          <p:nvPr userDrawn="1"/>
        </p:nvSpPr>
        <p:spPr>
          <a:xfrm>
            <a:off x="2" y="-9027"/>
            <a:ext cx="9601198" cy="12810627"/>
          </a:xfrm>
          <a:prstGeom prst="rect">
            <a:avLst/>
          </a:prstGeom>
          <a:solidFill>
            <a:srgbClr val="E6CDFF"/>
          </a:solidFill>
          <a:ln w="28575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ADD114-9CB7-9E4B-B939-42F6ECAFA73F}"/>
              </a:ext>
            </a:extLst>
          </p:cNvPr>
          <p:cNvSpPr/>
          <p:nvPr userDrawn="1"/>
        </p:nvSpPr>
        <p:spPr>
          <a:xfrm>
            <a:off x="128364" y="117097"/>
            <a:ext cx="9348948" cy="12543856"/>
          </a:xfrm>
          <a:prstGeom prst="rect">
            <a:avLst/>
          </a:prstGeom>
          <a:solidFill>
            <a:srgbClr val="FFFFFF"/>
          </a:solidFill>
          <a:ln w="28575" cap="rnd">
            <a:solidFill>
              <a:schemeClr val="tx2">
                <a:lumMod val="75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8775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ELLOW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F1550B-D4A8-0D4D-AD1A-5D7DBFE3B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512763"/>
            <a:ext cx="8642350" cy="2133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08CABC-4A51-674E-8F91-85261E8F87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425" y="2987675"/>
            <a:ext cx="8642350" cy="8447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A86338-BC4B-ED4E-B827-F3469304BE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9425" y="11864975"/>
            <a:ext cx="2241550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1A2AB-12BE-FE4D-8932-D89A478D497B}" type="datetimeFigureOut">
              <a:rPr lang="en-US" smtClean="0"/>
              <a:t>8/31/2023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9E2F1C-2D15-CB4D-8F07-7AB8EFC907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79775" y="11864975"/>
            <a:ext cx="3041650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0792D0-6F41-8944-93C8-C109093AB6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880225" y="11864975"/>
            <a:ext cx="2241550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076B8-37DA-7B4E-ACAD-6B0A4C63A61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6210DA-A5C2-C948-AEF1-F0CBA32819FB}"/>
              </a:ext>
            </a:extLst>
          </p:cNvPr>
          <p:cNvSpPr/>
          <p:nvPr userDrawn="1"/>
        </p:nvSpPr>
        <p:spPr>
          <a:xfrm>
            <a:off x="2" y="-9027"/>
            <a:ext cx="9601198" cy="12810627"/>
          </a:xfrm>
          <a:prstGeom prst="rect">
            <a:avLst/>
          </a:prstGeom>
          <a:solidFill>
            <a:srgbClr val="FFF200"/>
          </a:solidFill>
          <a:ln w="28575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5AA8F20-CA7A-9B4F-B9FB-D08240D4CA70}"/>
              </a:ext>
            </a:extLst>
          </p:cNvPr>
          <p:cNvSpPr/>
          <p:nvPr userDrawn="1"/>
        </p:nvSpPr>
        <p:spPr>
          <a:xfrm>
            <a:off x="128364" y="117097"/>
            <a:ext cx="9348948" cy="12543856"/>
          </a:xfrm>
          <a:prstGeom prst="rect">
            <a:avLst/>
          </a:prstGeom>
          <a:solidFill>
            <a:srgbClr val="FFFFFF"/>
          </a:solidFill>
          <a:ln w="28575" cap="rnd">
            <a:solidFill>
              <a:schemeClr val="tx2">
                <a:lumMod val="75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9419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rriculum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F1550B-D4A8-0D4D-AD1A-5D7DBFE3B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512763"/>
            <a:ext cx="8642350" cy="2133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08CABC-4A51-674E-8F91-85261E8F87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425" y="2987675"/>
            <a:ext cx="8642350" cy="8447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A86338-BC4B-ED4E-B827-F3469304BE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9425" y="11864975"/>
            <a:ext cx="2241550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1A2AB-12BE-FE4D-8932-D89A478D497B}" type="datetimeFigureOut">
              <a:rPr lang="en-US" smtClean="0"/>
              <a:t>8/31/2023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9E2F1C-2D15-CB4D-8F07-7AB8EFC907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79775" y="11864975"/>
            <a:ext cx="3041650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0792D0-6F41-8944-93C8-C109093AB6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880225" y="11864975"/>
            <a:ext cx="2241550" cy="6810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076B8-37DA-7B4E-ACAD-6B0A4C63A61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6210DA-A5C2-C948-AEF1-F0CBA32819FB}"/>
              </a:ext>
            </a:extLst>
          </p:cNvPr>
          <p:cNvSpPr/>
          <p:nvPr userDrawn="1"/>
        </p:nvSpPr>
        <p:spPr>
          <a:xfrm>
            <a:off x="2" y="-9027"/>
            <a:ext cx="9601198" cy="12810627"/>
          </a:xfrm>
          <a:prstGeom prst="rect">
            <a:avLst/>
          </a:prstGeom>
          <a:solidFill>
            <a:srgbClr val="BBE4B3"/>
          </a:solidFill>
          <a:ln w="28575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5AA8F20-CA7A-9B4F-B9FB-D08240D4CA70}"/>
              </a:ext>
            </a:extLst>
          </p:cNvPr>
          <p:cNvSpPr/>
          <p:nvPr userDrawn="1"/>
        </p:nvSpPr>
        <p:spPr>
          <a:xfrm>
            <a:off x="128364" y="117097"/>
            <a:ext cx="9348948" cy="12543856"/>
          </a:xfrm>
          <a:prstGeom prst="rect">
            <a:avLst/>
          </a:prstGeom>
          <a:solidFill>
            <a:srgbClr val="FFFFFF"/>
          </a:solidFill>
          <a:ln w="28575" cap="rnd">
            <a:solidFill>
              <a:schemeClr val="tx2">
                <a:lumMod val="75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290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2133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9259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3" r:id="rId3"/>
    <p:sldLayoutId id="2147483715" r:id="rId4"/>
    <p:sldLayoutId id="2147483717" r:id="rId5"/>
    <p:sldLayoutId id="2147483716" r:id="rId6"/>
    <p:sldLayoutId id="2147483718" r:id="rId7"/>
    <p:sldLayoutId id="2147483719" r:id="rId8"/>
  </p:sldLayoutIdLst>
  <p:txStyles>
    <p:titleStyle>
      <a:lvl1pPr algn="ctr" defTabSz="639965" rtl="0" eaLnBrk="1" latinLnBrk="0" hangingPunct="1">
        <a:spcBef>
          <a:spcPct val="0"/>
        </a:spcBef>
        <a:buNone/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9974" indent="-479974" algn="l" defTabSz="639965" rtl="0" eaLnBrk="1" latinLnBrk="0" hangingPunct="1">
        <a:spcBef>
          <a:spcPct val="20000"/>
        </a:spcBef>
        <a:buFont typeface="Arial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9942" indent="-399977" algn="l" defTabSz="639965" rtl="0" eaLnBrk="1" latinLnBrk="0" hangingPunct="1">
        <a:spcBef>
          <a:spcPct val="20000"/>
        </a:spcBef>
        <a:buFont typeface="Arial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9912" indent="-319982" algn="l" defTabSz="639965" rtl="0" eaLnBrk="1" latinLnBrk="0" hangingPunct="1">
        <a:spcBef>
          <a:spcPct val="20000"/>
        </a:spcBef>
        <a:buFont typeface="Arial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9875" indent="-319982" algn="l" defTabSz="639965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9840" indent="-319982" algn="l" defTabSz="639965" rtl="0" eaLnBrk="1" latinLnBrk="0" hangingPunct="1">
        <a:spcBef>
          <a:spcPct val="20000"/>
        </a:spcBef>
        <a:buFont typeface="Arial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19805" indent="-319982" algn="l" defTabSz="639965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59770" indent="-319982" algn="l" defTabSz="639965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99734" indent="-319982" algn="l" defTabSz="639965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39699" indent="-319982" algn="l" defTabSz="639965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9965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9930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9894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9858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99822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39787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79752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19717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FF81296C-E0F6-C0FB-43C0-8C50C5FD9F21}"/>
              </a:ext>
            </a:extLst>
          </p:cNvPr>
          <p:cNvSpPr/>
          <p:nvPr/>
        </p:nvSpPr>
        <p:spPr>
          <a:xfrm>
            <a:off x="248355" y="749301"/>
            <a:ext cx="4504335" cy="3763625"/>
          </a:xfrm>
          <a:prstGeom prst="roundRect">
            <a:avLst>
              <a:gd name="adj" fmla="val 1967"/>
            </a:avLst>
          </a:prstGeom>
          <a:ln>
            <a:solidFill>
              <a:srgbClr val="00B0F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5" name="Rounded Rectangle 8">
            <a:extLst>
              <a:ext uri="{FF2B5EF4-FFF2-40B4-BE49-F238E27FC236}">
                <a16:creationId xmlns:a16="http://schemas.microsoft.com/office/drawing/2014/main" id="{D37B0C31-A165-BE0B-2F99-68B441099A26}"/>
              </a:ext>
            </a:extLst>
          </p:cNvPr>
          <p:cNvSpPr/>
          <p:nvPr/>
        </p:nvSpPr>
        <p:spPr>
          <a:xfrm>
            <a:off x="4854154" y="749301"/>
            <a:ext cx="4504335" cy="3763625"/>
          </a:xfrm>
          <a:prstGeom prst="roundRect">
            <a:avLst>
              <a:gd name="adj" fmla="val 2592"/>
            </a:avLst>
          </a:prstGeom>
          <a:ln>
            <a:solidFill>
              <a:srgbClr val="7030A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6" name="Rounded Rectangle 7">
            <a:extLst>
              <a:ext uri="{FF2B5EF4-FFF2-40B4-BE49-F238E27FC236}">
                <a16:creationId xmlns:a16="http://schemas.microsoft.com/office/drawing/2014/main" id="{D34F9871-1494-2B73-8B4C-33344FE66AE7}"/>
              </a:ext>
            </a:extLst>
          </p:cNvPr>
          <p:cNvSpPr/>
          <p:nvPr/>
        </p:nvSpPr>
        <p:spPr>
          <a:xfrm>
            <a:off x="248355" y="4735592"/>
            <a:ext cx="4504335" cy="3763625"/>
          </a:xfrm>
          <a:prstGeom prst="roundRect">
            <a:avLst>
              <a:gd name="adj" fmla="val 2905"/>
            </a:avLst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7" name="Rounded Rectangle 8">
            <a:extLst>
              <a:ext uri="{FF2B5EF4-FFF2-40B4-BE49-F238E27FC236}">
                <a16:creationId xmlns:a16="http://schemas.microsoft.com/office/drawing/2014/main" id="{556A7881-0D68-28C8-4C7C-0AFD3A6DED90}"/>
              </a:ext>
            </a:extLst>
          </p:cNvPr>
          <p:cNvSpPr/>
          <p:nvPr/>
        </p:nvSpPr>
        <p:spPr>
          <a:xfrm>
            <a:off x="4854154" y="4735592"/>
            <a:ext cx="4504335" cy="3763625"/>
          </a:xfrm>
          <a:prstGeom prst="roundRect">
            <a:avLst>
              <a:gd name="adj" fmla="val 1967"/>
            </a:avLst>
          </a:prstGeom>
          <a:ln>
            <a:solidFill>
              <a:srgbClr val="94FF34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F7945F31-5350-B53C-818B-5457989315E3}"/>
              </a:ext>
            </a:extLst>
          </p:cNvPr>
          <p:cNvSpPr/>
          <p:nvPr/>
        </p:nvSpPr>
        <p:spPr>
          <a:xfrm>
            <a:off x="248355" y="8721886"/>
            <a:ext cx="4504335" cy="3763625"/>
          </a:xfrm>
          <a:prstGeom prst="roundRect">
            <a:avLst>
              <a:gd name="adj" fmla="val 2905"/>
            </a:avLst>
          </a:prstGeom>
          <a:ln>
            <a:solidFill>
              <a:srgbClr val="FFFF0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D7CF0D7-82D2-6603-EE78-12E01CDD0C3F}"/>
              </a:ext>
            </a:extLst>
          </p:cNvPr>
          <p:cNvSpPr/>
          <p:nvPr/>
        </p:nvSpPr>
        <p:spPr>
          <a:xfrm>
            <a:off x="4854154" y="8721886"/>
            <a:ext cx="4504335" cy="3763625"/>
          </a:xfrm>
          <a:prstGeom prst="roundRect">
            <a:avLst>
              <a:gd name="adj" fmla="val 2592"/>
            </a:avLst>
          </a:prstGeom>
          <a:ln>
            <a:solidFill>
              <a:srgbClr val="FFC00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13" name="Rounded Rectangle 7">
            <a:extLst>
              <a:ext uri="{FF2B5EF4-FFF2-40B4-BE49-F238E27FC236}">
                <a16:creationId xmlns:a16="http://schemas.microsoft.com/office/drawing/2014/main" id="{6494D579-EA71-A88B-87A4-C81DF7B1038A}"/>
              </a:ext>
            </a:extLst>
          </p:cNvPr>
          <p:cNvSpPr/>
          <p:nvPr/>
        </p:nvSpPr>
        <p:spPr>
          <a:xfrm>
            <a:off x="349952" y="820360"/>
            <a:ext cx="4312428" cy="552626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GOOD RELATIONSHIP</a:t>
            </a:r>
            <a:endParaRPr lang="en-GB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ounded Rectangle 8">
            <a:extLst>
              <a:ext uri="{FF2B5EF4-FFF2-40B4-BE49-F238E27FC236}">
                <a16:creationId xmlns:a16="http://schemas.microsoft.com/office/drawing/2014/main" id="{5D0B794D-F254-A464-22E1-791FFD8BD6C0}"/>
              </a:ext>
            </a:extLst>
          </p:cNvPr>
          <p:cNvSpPr/>
          <p:nvPr/>
        </p:nvSpPr>
        <p:spPr>
          <a:xfrm>
            <a:off x="4955751" y="820360"/>
            <a:ext cx="4312428" cy="552626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WHAT IS LOVE</a:t>
            </a:r>
            <a:r>
              <a:rPr lang="en-GB" sz="1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5" name="Rounded Rectangle 7">
            <a:extLst>
              <a:ext uri="{FF2B5EF4-FFF2-40B4-BE49-F238E27FC236}">
                <a16:creationId xmlns:a16="http://schemas.microsoft.com/office/drawing/2014/main" id="{9D3CB6C2-7FE8-5EBB-DA93-065508AFEDB6}"/>
              </a:ext>
            </a:extLst>
          </p:cNvPr>
          <p:cNvSpPr/>
          <p:nvPr/>
        </p:nvSpPr>
        <p:spPr>
          <a:xfrm>
            <a:off x="333021" y="4823879"/>
            <a:ext cx="4320000" cy="563087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BAD RELATIONSHIP</a:t>
            </a:r>
            <a:endParaRPr lang="en-GB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8">
            <a:extLst>
              <a:ext uri="{FF2B5EF4-FFF2-40B4-BE49-F238E27FC236}">
                <a16:creationId xmlns:a16="http://schemas.microsoft.com/office/drawing/2014/main" id="{39350DBB-B502-849D-3E8B-AFC75D7E1B84}"/>
              </a:ext>
            </a:extLst>
          </p:cNvPr>
          <p:cNvSpPr/>
          <p:nvPr/>
        </p:nvSpPr>
        <p:spPr>
          <a:xfrm>
            <a:off x="4938820" y="4823879"/>
            <a:ext cx="4320000" cy="563087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TEENAGERS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7" name="Rounded Rectangle 7">
            <a:extLst>
              <a:ext uri="{FF2B5EF4-FFF2-40B4-BE49-F238E27FC236}">
                <a16:creationId xmlns:a16="http://schemas.microsoft.com/office/drawing/2014/main" id="{8F907DA4-7EB2-91E6-2DCA-8FA5E70A69A8}"/>
              </a:ext>
            </a:extLst>
          </p:cNvPr>
          <p:cNvSpPr/>
          <p:nvPr/>
        </p:nvSpPr>
        <p:spPr>
          <a:xfrm>
            <a:off x="349952" y="8792945"/>
            <a:ext cx="4312428" cy="552626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CONFLICT RESOLUTION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8" name="Rounded Rectangle 8">
            <a:extLst>
              <a:ext uri="{FF2B5EF4-FFF2-40B4-BE49-F238E27FC236}">
                <a16:creationId xmlns:a16="http://schemas.microsoft.com/office/drawing/2014/main" id="{A4B27A5D-F20F-7276-8619-F63014414F03}"/>
              </a:ext>
            </a:extLst>
          </p:cNvPr>
          <p:cNvSpPr/>
          <p:nvPr/>
        </p:nvSpPr>
        <p:spPr>
          <a:xfrm>
            <a:off x="4955751" y="8792945"/>
            <a:ext cx="4312428" cy="552626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MARRIAGE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9" name="Rounded Rectangle 7">
            <a:extLst>
              <a:ext uri="{FF2B5EF4-FFF2-40B4-BE49-F238E27FC236}">
                <a16:creationId xmlns:a16="http://schemas.microsoft.com/office/drawing/2014/main" id="{4B3AE4E3-FA33-2C1F-80F2-DFC097320887}"/>
              </a:ext>
            </a:extLst>
          </p:cNvPr>
          <p:cNvSpPr/>
          <p:nvPr/>
        </p:nvSpPr>
        <p:spPr>
          <a:xfrm>
            <a:off x="349952" y="3892728"/>
            <a:ext cx="4312428" cy="552626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2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Draw, what a successful relationship </a:t>
            </a:r>
            <a:r>
              <a:rPr lang="en-GB" sz="12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looks and feels like</a:t>
            </a:r>
            <a:r>
              <a:rPr lang="en-GB" sz="12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ounded Rectangle 8">
            <a:extLst>
              <a:ext uri="{FF2B5EF4-FFF2-40B4-BE49-F238E27FC236}">
                <a16:creationId xmlns:a16="http://schemas.microsoft.com/office/drawing/2014/main" id="{09CBF4BB-8D11-2DA0-B3AA-44814C2066C4}"/>
              </a:ext>
            </a:extLst>
          </p:cNvPr>
          <p:cNvSpPr/>
          <p:nvPr/>
        </p:nvSpPr>
        <p:spPr>
          <a:xfrm>
            <a:off x="4955751" y="3892728"/>
            <a:ext cx="4312428" cy="552626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2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Write down words that represent love</a:t>
            </a:r>
            <a:r>
              <a:rPr lang="en-GB" sz="1200" dirty="0">
                <a:solidFill>
                  <a:srgbClr val="FF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n-GB" sz="12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and what it feels like to be in love.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1" name="Rounded Rectangle 7">
            <a:extLst>
              <a:ext uri="{FF2B5EF4-FFF2-40B4-BE49-F238E27FC236}">
                <a16:creationId xmlns:a16="http://schemas.microsoft.com/office/drawing/2014/main" id="{E3C4623E-606F-1E6B-939F-7F5B4F6C90C6}"/>
              </a:ext>
            </a:extLst>
          </p:cNvPr>
          <p:cNvSpPr/>
          <p:nvPr/>
        </p:nvSpPr>
        <p:spPr>
          <a:xfrm>
            <a:off x="349952" y="7879019"/>
            <a:ext cx="4312428" cy="552626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200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GB" sz="12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reate an image of what a bad relationship </a:t>
            </a:r>
            <a:r>
              <a:rPr lang="en-GB" sz="12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looks and feels like. E.g. feeling trapped, violence, cheating</a:t>
            </a:r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ounded Rectangle 8">
            <a:extLst>
              <a:ext uri="{FF2B5EF4-FFF2-40B4-BE49-F238E27FC236}">
                <a16:creationId xmlns:a16="http://schemas.microsoft.com/office/drawing/2014/main" id="{2F9B7ECB-FC11-7370-3045-A4E945CE6B0C}"/>
              </a:ext>
            </a:extLst>
          </p:cNvPr>
          <p:cNvSpPr/>
          <p:nvPr/>
        </p:nvSpPr>
        <p:spPr>
          <a:xfrm>
            <a:off x="4955751" y="7879019"/>
            <a:ext cx="4312428" cy="552626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2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Draw what you might be like as a teenager (interests hobbies, emotional changes) 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3" name="Rounded Rectangle 7">
            <a:extLst>
              <a:ext uri="{FF2B5EF4-FFF2-40B4-BE49-F238E27FC236}">
                <a16:creationId xmlns:a16="http://schemas.microsoft.com/office/drawing/2014/main" id="{EE1C0F5F-E56D-AB7B-ED87-9C43D13DD7C9}"/>
              </a:ext>
            </a:extLst>
          </p:cNvPr>
          <p:cNvSpPr/>
          <p:nvPr/>
        </p:nvSpPr>
        <p:spPr>
          <a:xfrm>
            <a:off x="349952" y="11865313"/>
            <a:ext cx="4312428" cy="552626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GB" sz="12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reate an image showing different areas of conflict which might occur within a family (also show how to resolve conflict)</a:t>
            </a: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4" name="Rounded Rectangle 8">
            <a:extLst>
              <a:ext uri="{FF2B5EF4-FFF2-40B4-BE49-F238E27FC236}">
                <a16:creationId xmlns:a16="http://schemas.microsoft.com/office/drawing/2014/main" id="{5AB8A5B9-EFB0-BBC3-A9A7-9C024BEEE9C1}"/>
              </a:ext>
            </a:extLst>
          </p:cNvPr>
          <p:cNvSpPr/>
          <p:nvPr/>
        </p:nvSpPr>
        <p:spPr>
          <a:xfrm>
            <a:off x="4955751" y="11913033"/>
            <a:ext cx="4312428" cy="552626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2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Write down things people associate with marriage.</a:t>
            </a:r>
            <a:endParaRPr lang="en-GB" sz="1200" b="1" dirty="0"/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0C1B520D-5B53-E094-7075-72A5E7869C32}"/>
              </a:ext>
            </a:extLst>
          </p:cNvPr>
          <p:cNvSpPr txBox="1">
            <a:spLocks/>
          </p:cNvSpPr>
          <p:nvPr/>
        </p:nvSpPr>
        <p:spPr>
          <a:xfrm>
            <a:off x="8099370" y="186081"/>
            <a:ext cx="1263650" cy="354067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19050">
            <a:solidFill>
              <a:srgbClr val="17375E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23" tIns="45712" rIns="91423" bIns="45712"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latin typeface="Calibri" panose="020F0502020204030204" pitchFamily="34" charset="0"/>
                <a:ea typeface="MS Mincho"/>
                <a:cs typeface="Calibri" panose="020F0502020204030204" pitchFamily="34" charset="0"/>
              </a:rPr>
              <a:t>Page: 5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1A8FC6D7-0D75-7B66-B1AA-40DB952F5D56}"/>
              </a:ext>
            </a:extLst>
          </p:cNvPr>
          <p:cNvSpPr txBox="1">
            <a:spLocks/>
          </p:cNvSpPr>
          <p:nvPr/>
        </p:nvSpPr>
        <p:spPr>
          <a:xfrm>
            <a:off x="1333261" y="186081"/>
            <a:ext cx="6629640" cy="403059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64999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5400000" scaled="0"/>
          </a:gradFill>
          <a:ln w="12700">
            <a:solidFill>
              <a:srgbClr val="FFB0A3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charset="0"/>
                <a:ea typeface="MS PGothic" charset="0"/>
              </a:rPr>
              <a:t>Respect and Relationships </a:t>
            </a:r>
          </a:p>
        </p:txBody>
      </p:sp>
      <p:pic>
        <p:nvPicPr>
          <p:cNvPr id="27" name="Picture 26" descr="A black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75BA28EF-6D22-FAFC-2B0B-338F0EA16E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314" y="235073"/>
            <a:ext cx="912224" cy="332154"/>
          </a:xfrm>
          <a:prstGeom prst="rect">
            <a:avLst/>
          </a:prstGeom>
        </p:spPr>
      </p:pic>
      <p:sp>
        <p:nvSpPr>
          <p:cNvPr id="28" name="Right Arrow 26">
            <a:extLst>
              <a:ext uri="{FF2B5EF4-FFF2-40B4-BE49-F238E27FC236}">
                <a16:creationId xmlns:a16="http://schemas.microsoft.com/office/drawing/2014/main" id="{B615BD5E-092B-6AAF-EEBF-CE37576B4539}"/>
              </a:ext>
            </a:extLst>
          </p:cNvPr>
          <p:cNvSpPr/>
          <p:nvPr/>
        </p:nvSpPr>
        <p:spPr>
          <a:xfrm>
            <a:off x="1042644" y="286469"/>
            <a:ext cx="178677" cy="244887"/>
          </a:xfrm>
          <a:prstGeom prst="rightArrow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331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FDB53730ADE14EB7611CC98E7538E1" ma:contentTypeVersion="4" ma:contentTypeDescription="Create a new document." ma:contentTypeScope="" ma:versionID="d1a2e2ec15cf4e2f91e09f71c5a8a096">
  <xsd:schema xmlns:xsd="http://www.w3.org/2001/XMLSchema" xmlns:xs="http://www.w3.org/2001/XMLSchema" xmlns:p="http://schemas.microsoft.com/office/2006/metadata/properties" xmlns:ns2="11a624c9-4522-4b32-8a75-ad09192b0360" targetNamespace="http://schemas.microsoft.com/office/2006/metadata/properties" ma:root="true" ma:fieldsID="34990ea50bca09a1013ff50a30d29a3b" ns2:_="">
    <xsd:import namespace="11a624c9-4522-4b32-8a75-ad09192b03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a624c9-4522-4b32-8a75-ad09192b0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B0FF10A-655D-493D-8C2B-94CAB5D139D9}"/>
</file>

<file path=customXml/itemProps2.xml><?xml version="1.0" encoding="utf-8"?>
<ds:datastoreItem xmlns:ds="http://schemas.openxmlformats.org/officeDocument/2006/customXml" ds:itemID="{76D63231-79DD-41DC-91DF-2AECDFA726D5}"/>
</file>

<file path=customXml/itemProps3.xml><?xml version="1.0" encoding="utf-8"?>
<ds:datastoreItem xmlns:ds="http://schemas.openxmlformats.org/officeDocument/2006/customXml" ds:itemID="{5439F98F-890F-47C1-AEA3-F01AAC1D5946}"/>
</file>

<file path=docProps/app.xml><?xml version="1.0" encoding="utf-8"?>
<Properties xmlns="http://schemas.openxmlformats.org/officeDocument/2006/extended-properties" xmlns:vt="http://schemas.openxmlformats.org/officeDocument/2006/docPropsVTypes">
  <TotalTime>1960</TotalTime>
  <Words>117</Words>
  <Application>Microsoft Office PowerPoint</Application>
  <PresentationFormat>A3 Paper (297x420 mm)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R Gardiner</cp:lastModifiedBy>
  <cp:revision>234</cp:revision>
  <dcterms:created xsi:type="dcterms:W3CDTF">2018-05-31T08:38:43Z</dcterms:created>
  <dcterms:modified xsi:type="dcterms:W3CDTF">2023-08-31T13:01:30Z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0x01010023FDB53730ADE14EB7611CC98E7538E1</vt:lpwstr>
  </property>
</Properties>
</file>