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6"/>
  </p:handoutMasterIdLst>
  <p:sldIdLst>
    <p:sldId id="25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548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B7FC3-5F05-41F9-8A22-5FF2253EBAD2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D3265-A58E-41FC-B9B1-B795AB8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00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9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1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2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6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>
            <a:extLst>
              <a:ext uri="{FF2B5EF4-FFF2-40B4-BE49-F238E27FC236}">
                <a16:creationId xmlns:a16="http://schemas.microsoft.com/office/drawing/2014/main" id="{295BDB02-0739-46AE-8EDF-CA21A7046903}"/>
              </a:ext>
            </a:extLst>
          </p:cNvPr>
          <p:cNvSpPr/>
          <p:nvPr/>
        </p:nvSpPr>
        <p:spPr>
          <a:xfrm>
            <a:off x="1704975" y="220781"/>
            <a:ext cx="6743700" cy="7088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/>
          <a:lstStyle/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ENGLISH YEAR </a:t>
            </a:r>
            <a:r>
              <a:rPr lang="en-GB" b="1" dirty="0">
                <a:solidFill>
                  <a:srgbClr val="000000"/>
                </a:solidFill>
                <a:ea typeface="Calibri"/>
                <a:cs typeface="Calibri"/>
              </a:rPr>
              <a:t>9</a:t>
            </a:r>
            <a:r>
              <a:rPr lang="en-GB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 SCIENCE FICTION SELF-STUDY MENU</a:t>
            </a:r>
          </a:p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000000"/>
                </a:solidFill>
                <a:ea typeface="Calibri"/>
                <a:cs typeface="Calibri"/>
              </a:rPr>
              <a:t>4 tasks in total. </a:t>
            </a:r>
            <a:endParaRPr lang="en-GB" sz="2000" b="1" dirty="0">
              <a:solidFill>
                <a:srgbClr val="000000"/>
              </a:solidFill>
              <a:effectLst/>
              <a:ea typeface="Calibri"/>
              <a:cs typeface="Calibri"/>
            </a:endParaRP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BA58A13D-6998-4CFE-B2D2-CB8E720A7BE8}"/>
              </a:ext>
            </a:extLst>
          </p:cNvPr>
          <p:cNvSpPr/>
          <p:nvPr/>
        </p:nvSpPr>
        <p:spPr>
          <a:xfrm>
            <a:off x="88777" y="1083321"/>
            <a:ext cx="2037916" cy="148987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PRE-READING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 3 </a:t>
            </a:r>
            <a:endParaRPr lang="en-GB" sz="1300" b="1" u="sng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92C6C44-D55C-40C9-A368-1CAFF3E9A5A0}"/>
              </a:ext>
            </a:extLst>
          </p:cNvPr>
          <p:cNvSpPr/>
          <p:nvPr/>
        </p:nvSpPr>
        <p:spPr>
          <a:xfrm>
            <a:off x="88777" y="2788969"/>
            <a:ext cx="2037916" cy="16367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FOLLOW-UP</a:t>
            </a:r>
            <a:endParaRPr lang="en-GB" sz="13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4</a:t>
            </a: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and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5 </a:t>
            </a:r>
            <a:endParaRPr lang="en-GB" sz="1300" b="1" u="sng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per week from this row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GB" sz="14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4AD483CC-FA6E-4B64-86F0-09824D4E1501}"/>
              </a:ext>
            </a:extLst>
          </p:cNvPr>
          <p:cNvSpPr/>
          <p:nvPr/>
        </p:nvSpPr>
        <p:spPr>
          <a:xfrm>
            <a:off x="88777" y="4761391"/>
            <a:ext cx="2036741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REVISE/RECALL</a:t>
            </a:r>
          </a:p>
          <a:p>
            <a:pPr algn="ctr">
              <a:lnSpc>
                <a:spcPct val="115000"/>
              </a:lnSpc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6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8" name="Rounded Rectangle 15">
            <a:extLst>
              <a:ext uri="{FF2B5EF4-FFF2-40B4-BE49-F238E27FC236}">
                <a16:creationId xmlns:a16="http://schemas.microsoft.com/office/drawing/2014/main" id="{4B28086B-7A3B-4529-BEC6-C353E3B7DA6C}"/>
              </a:ext>
            </a:extLst>
          </p:cNvPr>
          <p:cNvSpPr/>
          <p:nvPr/>
        </p:nvSpPr>
        <p:spPr>
          <a:xfrm>
            <a:off x="2211750" y="1090585"/>
            <a:ext cx="2413000" cy="146976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ea typeface="Calibri"/>
                <a:cs typeface="Calibri"/>
              </a:rPr>
              <a:t>Research HG Wells and write a short biography about his life.</a:t>
            </a:r>
            <a:endParaRPr lang="en-GB" sz="1400" dirty="0">
              <a:latin typeface="Calibri" panose="020F0502020204030204" pitchFamily="34" charset="0"/>
              <a:ea typeface="Gungsuh" pitchFamily="18" charset="-127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E7110413-231C-4E97-B167-06CB2484DBC8}"/>
              </a:ext>
            </a:extLst>
          </p:cNvPr>
          <p:cNvSpPr/>
          <p:nvPr/>
        </p:nvSpPr>
        <p:spPr>
          <a:xfrm>
            <a:off x="4709807" y="1091862"/>
            <a:ext cx="2413000" cy="145375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400" dirty="0"/>
              <a:t>Research Victorian technology. Find examples of at least 10 things that were invented in the 1800s.</a:t>
            </a: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BAC1D62-95C4-46B1-9108-F2B9FC0A7BFC}"/>
              </a:ext>
            </a:extLst>
          </p:cNvPr>
          <p:cNvSpPr/>
          <p:nvPr/>
        </p:nvSpPr>
        <p:spPr>
          <a:xfrm>
            <a:off x="7207755" y="1101543"/>
            <a:ext cx="2413000" cy="1444071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r>
              <a:rPr lang="en-GB" sz="1400" dirty="0">
                <a:latin typeface="+mj-lt"/>
                <a:ea typeface="Calibri"/>
                <a:cs typeface="Calibri"/>
              </a:rPr>
              <a:t>Create a fact file about Victorian technology. Explain what was invented and what effect it had on society.</a:t>
            </a:r>
            <a:endParaRPr lang="en-GB" sz="1400" dirty="0">
              <a:effectLst/>
              <a:latin typeface="+mj-lt"/>
              <a:ea typeface="Calibri"/>
              <a:cs typeface="Calibri"/>
            </a:endParaRPr>
          </a:p>
        </p:txBody>
      </p:sp>
      <p:sp>
        <p:nvSpPr>
          <p:cNvPr id="23" name="Rounded Rectangle 15">
            <a:extLst>
              <a:ext uri="{FF2B5EF4-FFF2-40B4-BE49-F238E27FC236}">
                <a16:creationId xmlns:a16="http://schemas.microsoft.com/office/drawing/2014/main" id="{B4646EC9-1A77-48F2-ABE1-05A76D2D657F}"/>
              </a:ext>
            </a:extLst>
          </p:cNvPr>
          <p:cNvSpPr/>
          <p:nvPr/>
        </p:nvSpPr>
        <p:spPr>
          <a:xfrm>
            <a:off x="4709807" y="2899888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ea typeface="Comic Sans MS"/>
                <a:cs typeface="Comic Sans MS"/>
              </a:rPr>
              <a:t>Write a newspaper front page about an alien invasion. Make sure you have a headline and include witness statements.</a:t>
            </a:r>
            <a:endParaRPr lang="en-GB" sz="1400" dirty="0">
              <a:solidFill>
                <a:srgbClr val="000000"/>
              </a:solidFill>
              <a:ea typeface="Calibri"/>
              <a:cs typeface="Calibri"/>
            </a:endParaRPr>
          </a:p>
        </p:txBody>
      </p:sp>
      <p:sp>
        <p:nvSpPr>
          <p:cNvPr id="26" name="Rounded Rectangle 15">
            <a:extLst>
              <a:ext uri="{FF2B5EF4-FFF2-40B4-BE49-F238E27FC236}">
                <a16:creationId xmlns:a16="http://schemas.microsoft.com/office/drawing/2014/main" id="{3D97DA48-D6F6-482A-AB29-6BC90B8B58C6}"/>
              </a:ext>
            </a:extLst>
          </p:cNvPr>
          <p:cNvSpPr/>
          <p:nvPr/>
        </p:nvSpPr>
        <p:spPr>
          <a:xfrm>
            <a:off x="7241599" y="2894534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300" dirty="0"/>
          </a:p>
        </p:txBody>
      </p:sp>
      <p:sp>
        <p:nvSpPr>
          <p:cNvPr id="27" name="Rounded Rectangle 15">
            <a:extLst>
              <a:ext uri="{FF2B5EF4-FFF2-40B4-BE49-F238E27FC236}">
                <a16:creationId xmlns:a16="http://schemas.microsoft.com/office/drawing/2014/main" id="{1B40F6EF-5C16-43B1-97CF-6DCE8936CA88}"/>
              </a:ext>
            </a:extLst>
          </p:cNvPr>
          <p:cNvSpPr/>
          <p:nvPr/>
        </p:nvSpPr>
        <p:spPr>
          <a:xfrm>
            <a:off x="2211750" y="4767577"/>
            <a:ext cx="2413000" cy="15708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430DD730-C4AA-41A0-877D-2A6E6C3F5636}"/>
              </a:ext>
            </a:extLst>
          </p:cNvPr>
          <p:cNvSpPr/>
          <p:nvPr/>
        </p:nvSpPr>
        <p:spPr>
          <a:xfrm>
            <a:off x="7241599" y="4749013"/>
            <a:ext cx="2413000" cy="159561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5A7BEE-892C-42A2-BFED-247E7C42A3E0}"/>
              </a:ext>
            </a:extLst>
          </p:cNvPr>
          <p:cNvCxnSpPr>
            <a:cxnSpLocks/>
          </p:cNvCxnSpPr>
          <p:nvPr/>
        </p:nvCxnSpPr>
        <p:spPr>
          <a:xfrm>
            <a:off x="0" y="27078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D10BABE-D181-486C-B231-6608668DF4B0}"/>
              </a:ext>
            </a:extLst>
          </p:cNvPr>
          <p:cNvCxnSpPr>
            <a:cxnSpLocks/>
          </p:cNvCxnSpPr>
          <p:nvPr/>
        </p:nvCxnSpPr>
        <p:spPr>
          <a:xfrm>
            <a:off x="0" y="46267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15">
            <a:extLst>
              <a:ext uri="{FF2B5EF4-FFF2-40B4-BE49-F238E27FC236}">
                <a16:creationId xmlns:a16="http://schemas.microsoft.com/office/drawing/2014/main" id="{DBDDA247-C2C4-4238-AF77-79F0685F5454}"/>
              </a:ext>
            </a:extLst>
          </p:cNvPr>
          <p:cNvSpPr/>
          <p:nvPr/>
        </p:nvSpPr>
        <p:spPr>
          <a:xfrm>
            <a:off x="4709807" y="4755200"/>
            <a:ext cx="2413000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6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8" name="Rounded Rectangle 15">
            <a:extLst>
              <a:ext uri="{FF2B5EF4-FFF2-40B4-BE49-F238E27FC236}">
                <a16:creationId xmlns:a16="http://schemas.microsoft.com/office/drawing/2014/main" id="{D36277E6-14EA-4A6D-9C36-10CBCA1B9178}"/>
              </a:ext>
            </a:extLst>
          </p:cNvPr>
          <p:cNvSpPr/>
          <p:nvPr/>
        </p:nvSpPr>
        <p:spPr>
          <a:xfrm>
            <a:off x="2211750" y="2890666"/>
            <a:ext cx="2413000" cy="1535058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F3DF72-55C0-42E7-8DF5-58BCCB2392A1}"/>
              </a:ext>
            </a:extLst>
          </p:cNvPr>
          <p:cNvSpPr txBox="1"/>
          <p:nvPr/>
        </p:nvSpPr>
        <p:spPr>
          <a:xfrm>
            <a:off x="2297981" y="4928533"/>
            <a:ext cx="2240537" cy="1068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effectLst/>
                <a:latin typeface="Calibri"/>
                <a:ea typeface="Comic Sans MS"/>
                <a:cs typeface="Comic Sans MS"/>
              </a:rPr>
              <a:t>Create a crossword using vocabulary and ideas from science-fiction and The War of The Worlds</a:t>
            </a:r>
            <a:r>
              <a:rPr lang="en-GB" sz="1400" dirty="0">
                <a:solidFill>
                  <a:srgbClr val="000000"/>
                </a:solidFill>
                <a:latin typeface="Calibri"/>
                <a:ea typeface="Comic Sans MS"/>
                <a:cs typeface="Comic Sans MS"/>
              </a:rPr>
              <a:t>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D7BC10-E31D-438A-8F68-2967D0A7C79B}"/>
              </a:ext>
            </a:extLst>
          </p:cNvPr>
          <p:cNvSpPr txBox="1"/>
          <p:nvPr/>
        </p:nvSpPr>
        <p:spPr>
          <a:xfrm>
            <a:off x="7309400" y="4733870"/>
            <a:ext cx="2209708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Write a 500 word short story starting with either:</a:t>
            </a:r>
          </a:p>
          <a:p>
            <a:r>
              <a:rPr lang="en-GB" sz="1400" dirty="0"/>
              <a:t>‘The creature moved towards me.’</a:t>
            </a:r>
          </a:p>
          <a:p>
            <a:r>
              <a:rPr lang="en-GB" sz="1400" dirty="0"/>
              <a:t>Or</a:t>
            </a:r>
          </a:p>
          <a:p>
            <a:r>
              <a:rPr lang="en-GB" sz="1400" dirty="0"/>
              <a:t>‘The world would never be the same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B42204-15EA-4FAE-84B0-544F8E8CA83F}"/>
              </a:ext>
            </a:extLst>
          </p:cNvPr>
          <p:cNvSpPr txBox="1"/>
          <p:nvPr/>
        </p:nvSpPr>
        <p:spPr>
          <a:xfrm>
            <a:off x="4806024" y="4854318"/>
            <a:ext cx="225430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Create a leaflet explaining how to survive an alien invasion. Include information about how to get food, water, shelter and how to defend yourself.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3416842-B8A7-442B-BE79-943AD8D60B77}"/>
              </a:ext>
            </a:extLst>
          </p:cNvPr>
          <p:cNvSpPr txBox="1"/>
          <p:nvPr/>
        </p:nvSpPr>
        <p:spPr>
          <a:xfrm>
            <a:off x="7374839" y="2879586"/>
            <a:ext cx="2078831" cy="1564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400" dirty="0"/>
              <a:t>Write a speech to be broadcast to life on other planets telling them what Earth is like and why they should/shouldn’t visit our planet.</a:t>
            </a:r>
            <a:endParaRPr lang="en-GB" sz="1400" dirty="0">
              <a:solidFill>
                <a:srgbClr val="000000"/>
              </a:solidFill>
              <a:ea typeface="Calibri"/>
              <a:cs typeface="Calibri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A49A3C6-6502-41DC-BC1B-A663C72DD45A}"/>
              </a:ext>
            </a:extLst>
          </p:cNvPr>
          <p:cNvSpPr txBox="1"/>
          <p:nvPr/>
        </p:nvSpPr>
        <p:spPr>
          <a:xfrm>
            <a:off x="2333764" y="2988757"/>
            <a:ext cx="2202707" cy="1778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latin typeface="Calibri"/>
                <a:ea typeface="Comic Sans MS"/>
                <a:cs typeface="Comic Sans MS"/>
              </a:rPr>
              <a:t>Design a poster advertising holidays on another planet. Think about why people would want to go and how they would get there.</a:t>
            </a:r>
            <a:endParaRPr lang="en-GB" sz="14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lnSpc>
                <a:spcPct val="115000"/>
              </a:lnSpc>
            </a:pPr>
            <a:endParaRPr lang="en-GB" sz="1400" dirty="0">
              <a:solidFill>
                <a:srgbClr val="000000"/>
              </a:solidFill>
              <a:effectLst/>
              <a:latin typeface="Calibri"/>
              <a:ea typeface="Calibri"/>
              <a:cs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77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3" ma:contentTypeDescription="Create a new document." ma:contentTypeScope="" ma:versionID="c10d12bb6f25481e495f90768c5b19d7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938c1fbd580810260aeaae0569db9841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A1D450-9937-4286-AF44-AC3A115840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EACE4E-D0ED-4629-BD57-7B59C2DC5B7E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  <ds:schemaRef ds:uri="fbb39486-743a-446d-b7da-385cb83bd7fd"/>
    <ds:schemaRef ds:uri="http://schemas.microsoft.com/office/2006/metadata/properties"/>
    <ds:schemaRef ds:uri="9fab664c-9b65-4a39-9b6a-81565a29160a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9CB1990-8139-4671-A93F-6F5898839572}"/>
</file>

<file path=docProps/app.xml><?xml version="1.0" encoding="utf-8"?>
<Properties xmlns="http://schemas.openxmlformats.org/officeDocument/2006/extended-properties" xmlns:vt="http://schemas.openxmlformats.org/officeDocument/2006/docPropsVTypes">
  <TotalTime>3651</TotalTime>
  <Words>238</Words>
  <Application>Microsoft Office PowerPoint</Application>
  <PresentationFormat>A4 Paper (210x297 mm)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Gray</dc:creator>
  <cp:lastModifiedBy>Sarah Holliday</cp:lastModifiedBy>
  <cp:revision>32</cp:revision>
  <cp:lastPrinted>2018-09-18T11:28:20Z</cp:lastPrinted>
  <dcterms:created xsi:type="dcterms:W3CDTF">2015-10-25T15:38:32Z</dcterms:created>
  <dcterms:modified xsi:type="dcterms:W3CDTF">2022-12-06T15:25:19Z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