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fntdata" ContentType="application/x-fontdata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76" r:id="rId3"/>
    <p:sldMasterId id="2147483677" r:id="rId4"/>
  </p:sldMasterIdLst>
  <p:notesMasterIdLst>
    <p:notesMasterId r:id="rId5"/>
  </p:notesMasterIdLst>
  <p:sldIdLst>
    <p:sldId id="256" r:id="rId6"/>
    <p:sldId id="257" r:id="rId7"/>
  </p:sldIdLst>
  <p:sldSz cy="5143500" cx="9144000"/>
  <p:notesSz cx="6858000" cy="9144000"/>
  <p:embeddedFontLst>
    <p:embeddedFont>
      <p:font typeface="Century Gothic"/>
      <p:regular r:id="rId8"/>
      <p:bold r:id="rId9"/>
      <p:italic r:id="rId10"/>
      <p:boldItalic r:id="rId1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CenturyGothic-regular.fntdata"/><Relationship Id="rId13" Type="http://schemas.openxmlformats.org/officeDocument/2006/relationships/customXml" Target="../customXml/item2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2.xml"/><Relationship Id="rId12" Type="http://schemas.openxmlformats.org/officeDocument/2006/relationships/customXml" Target="../customXml/item1.xml"/><Relationship Id="rId2" Type="http://schemas.openxmlformats.org/officeDocument/2006/relationships/presProps" Target="presProps.xml"/><Relationship Id="rId11" Type="http://schemas.openxmlformats.org/officeDocument/2006/relationships/font" Target="fonts/CenturyGothic-boldItalic.fntdata"/><Relationship Id="rId1" Type="http://schemas.openxmlformats.org/officeDocument/2006/relationships/theme" Target="theme/theme1.xml"/><Relationship Id="rId6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10" Type="http://schemas.openxmlformats.org/officeDocument/2006/relationships/font" Target="fonts/CenturyGothic-italic.fntdata"/><Relationship Id="rId4" Type="http://schemas.openxmlformats.org/officeDocument/2006/relationships/slideMaster" Target="slideMasters/slideMaster2.xml"/><Relationship Id="rId9" Type="http://schemas.openxmlformats.org/officeDocument/2006/relationships/font" Target="fonts/CenturyGothic-bold.fntdata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 txBox="1"/>
          <p:nvPr>
            <p:ph idx="1" type="body"/>
          </p:nvPr>
        </p:nvSpPr>
        <p:spPr>
          <a:xfrm>
            <a:off x="685782" y="434339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Shape 190"/>
          <p:cNvSpPr/>
          <p:nvPr>
            <p:ph idx="2" type="sldImg"/>
          </p:nvPr>
        </p:nvSpPr>
        <p:spPr>
          <a:xfrm>
            <a:off x="1143206" y="685778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idx="1" type="body"/>
          </p:nvPr>
        </p:nvSpPr>
        <p:spPr>
          <a:xfrm>
            <a:off x="685782" y="4343392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Shape 196"/>
          <p:cNvSpPr/>
          <p:nvPr>
            <p:ph idx="2" type="sldImg"/>
          </p:nvPr>
        </p:nvSpPr>
        <p:spPr>
          <a:xfrm>
            <a:off x="1143206" y="685778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Shape 1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Shape 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secHead">
  <p:cSld name="Section 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x">
  <p:cSld name="Title and 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Shape 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woColTx">
  <p:cSld name="Title and two 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Only">
  <p:cSld name="Title 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One column 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Main 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ection title and 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Shape 37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Shape 3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Shape 3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Ca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Shape 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ig 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/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/>
        </p:txBody>
      </p:sp>
      <p:sp>
        <p:nvSpPr>
          <p:cNvPr id="46" name="Shape 46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obj">
  <p:cSld name="Title and Conten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/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64" name="Shape 64"/>
          <p:cNvSpPr txBox="1"/>
          <p:nvPr>
            <p:ph idx="1" type="body"/>
          </p:nvPr>
        </p:nvSpPr>
        <p:spPr>
          <a:xfrm>
            <a:off x="827484" y="1539688"/>
            <a:ext cx="6710100" cy="31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3048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Char char="▶"/>
              <a:def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845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921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94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94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94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94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94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94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">
  <p:cSld name="Title Slide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>
            <p:ph type="ctrTitle"/>
          </p:nvPr>
        </p:nvSpPr>
        <p:spPr>
          <a:xfrm>
            <a:off x="866216" y="1085850"/>
            <a:ext cx="6619200" cy="24972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54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" type="subTitle"/>
          </p:nvPr>
        </p:nvSpPr>
        <p:spPr>
          <a:xfrm>
            <a:off x="866216" y="3583035"/>
            <a:ext cx="6619200" cy="6459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5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2" name="Shape 72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secHead">
  <p:cSld name="Section Header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/>
          <p:nvPr>
            <p:ph type="title"/>
          </p:nvPr>
        </p:nvSpPr>
        <p:spPr>
          <a:xfrm>
            <a:off x="866217" y="2146300"/>
            <a:ext cx="6619200" cy="14367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0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" type="body"/>
          </p:nvPr>
        </p:nvSpPr>
        <p:spPr>
          <a:xfrm>
            <a:off x="866216" y="3583036"/>
            <a:ext cx="6619200" cy="645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5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woObj">
  <p:cSld name="Two Conten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" type="body"/>
          </p:nvPr>
        </p:nvSpPr>
        <p:spPr>
          <a:xfrm>
            <a:off x="827484" y="1545431"/>
            <a:ext cx="3297300" cy="31470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9845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21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794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305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305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305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305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305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305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83" name="Shape 83"/>
          <p:cNvSpPr txBox="1"/>
          <p:nvPr>
            <p:ph idx="2" type="body"/>
          </p:nvPr>
        </p:nvSpPr>
        <p:spPr>
          <a:xfrm>
            <a:off x="4240870" y="1542069"/>
            <a:ext cx="3297300" cy="31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9845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21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794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305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305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305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305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305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305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84" name="Shape 84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85" name="Shape 85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86" name="Shape 86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woTxTwoObj">
  <p:cSld name="Comparison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/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" type="body"/>
          </p:nvPr>
        </p:nvSpPr>
        <p:spPr>
          <a:xfrm>
            <a:off x="827485" y="1428750"/>
            <a:ext cx="32973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8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1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1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0" name="Shape 90"/>
          <p:cNvSpPr txBox="1"/>
          <p:nvPr>
            <p:ph idx="2" type="body"/>
          </p:nvPr>
        </p:nvSpPr>
        <p:spPr>
          <a:xfrm>
            <a:off x="827484" y="1885950"/>
            <a:ext cx="3297300" cy="28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9845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21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794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305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305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305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305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305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305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1" name="Shape 91"/>
          <p:cNvSpPr txBox="1"/>
          <p:nvPr>
            <p:ph idx="3" type="body"/>
          </p:nvPr>
        </p:nvSpPr>
        <p:spPr>
          <a:xfrm>
            <a:off x="4240871" y="1428750"/>
            <a:ext cx="32973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8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1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1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2" name="Shape 92"/>
          <p:cNvSpPr txBox="1"/>
          <p:nvPr>
            <p:ph idx="4" type="body"/>
          </p:nvPr>
        </p:nvSpPr>
        <p:spPr>
          <a:xfrm>
            <a:off x="4240871" y="1885950"/>
            <a:ext cx="3297300" cy="28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9845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21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794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305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305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305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305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305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305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700"/>
              <a:buFont typeface="Noto Sans Symbols"/>
              <a:buChar char="▶"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3" name="Shape 93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4" name="Shape 94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5" name="Shape 95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Only">
  <p:cSld name="Title Only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98" name="Shape 98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9" name="Shape 99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0" name="Shape 100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blank">
  <p:cSld name="Blank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3" name="Shape 103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4" name="Shape 104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objTx">
  <p:cSld name="Content with Caption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>
            <p:ph type="title"/>
          </p:nvPr>
        </p:nvSpPr>
        <p:spPr>
          <a:xfrm>
            <a:off x="866215" y="1085850"/>
            <a:ext cx="2550900" cy="10857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18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07" name="Shape 107"/>
          <p:cNvSpPr txBox="1"/>
          <p:nvPr>
            <p:ph idx="1" type="body"/>
          </p:nvPr>
        </p:nvSpPr>
        <p:spPr>
          <a:xfrm>
            <a:off x="3588462" y="1085850"/>
            <a:ext cx="389700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wrap="square" tIns="68575"/>
          <a:lstStyle>
            <a:lvl1pPr indent="-3048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Char char="▶"/>
              <a:def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845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921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94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94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94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94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94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94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8" name="Shape 108"/>
          <p:cNvSpPr txBox="1"/>
          <p:nvPr>
            <p:ph idx="2" type="body"/>
          </p:nvPr>
        </p:nvSpPr>
        <p:spPr>
          <a:xfrm>
            <a:off x="866215" y="2346960"/>
            <a:ext cx="2550900" cy="21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9" name="Shape 109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0" name="Shape 110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1" name="Shape 111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picTx">
  <p:cSld name="Picture with Caption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/>
          <p:nvPr>
            <p:ph type="title"/>
          </p:nvPr>
        </p:nvSpPr>
        <p:spPr>
          <a:xfrm>
            <a:off x="865430" y="1390644"/>
            <a:ext cx="3819600" cy="11811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27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14" name="Shape 114"/>
          <p:cNvSpPr/>
          <p:nvPr>
            <p:ph idx="2" type="pic"/>
          </p:nvPr>
        </p:nvSpPr>
        <p:spPr>
          <a:xfrm>
            <a:off x="5212160" y="857250"/>
            <a:ext cx="2400300" cy="3429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50"/>
              </a:srgbClr>
            </a:outerShdw>
          </a:effectLst>
        </p:spPr>
        <p:txBody>
          <a:bodyPr anchorCtr="0" anchor="t" bIns="68575" lIns="68575" rIns="68575" wrap="square" tIns="68575"/>
          <a:lstStyle>
            <a:lvl1pPr indent="0" lvl="0" marL="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x="866216" y="2743200"/>
            <a:ext cx="3813600" cy="10287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6" name="Shape 116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7" name="Shape 117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8" name="Shape 118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Panoramic Picture with Caption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/>
          <p:nvPr>
            <p:ph type="title"/>
          </p:nvPr>
        </p:nvSpPr>
        <p:spPr>
          <a:xfrm>
            <a:off x="866217" y="3600440"/>
            <a:ext cx="66192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18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21" name="Shape 121"/>
          <p:cNvSpPr/>
          <p:nvPr>
            <p:ph idx="2" type="pic"/>
          </p:nvPr>
        </p:nvSpPr>
        <p:spPr>
          <a:xfrm>
            <a:off x="866216" y="514350"/>
            <a:ext cx="6619200" cy="27306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50"/>
              </a:srgbClr>
            </a:outerShdw>
          </a:effectLst>
        </p:spPr>
        <p:txBody>
          <a:bodyPr anchorCtr="0" anchor="t" bIns="68575" lIns="68575" rIns="68575" wrap="square" tIns="68575"/>
          <a:lstStyle>
            <a:lvl1pPr indent="0" lvl="0" marL="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x="866217" y="4025494"/>
            <a:ext cx="66192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3" name="Shape 123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4" name="Shape 124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5" name="Shape 125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Title and Caption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/>
          <p:nvPr>
            <p:ph type="title"/>
          </p:nvPr>
        </p:nvSpPr>
        <p:spPr>
          <a:xfrm>
            <a:off x="866216" y="1085850"/>
            <a:ext cx="6619200" cy="14859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6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x="866216" y="2743200"/>
            <a:ext cx="6619200" cy="177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9" name="Shape 129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30" name="Shape 130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31" name="Shape 131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Quote with Caption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/>
          <p:nvPr>
            <p:ph type="title"/>
          </p:nvPr>
        </p:nvSpPr>
        <p:spPr>
          <a:xfrm>
            <a:off x="1181101" y="1085850"/>
            <a:ext cx="5999400" cy="17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6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4" name="Shape 134"/>
          <p:cNvSpPr txBox="1"/>
          <p:nvPr>
            <p:ph idx="1" type="body"/>
          </p:nvPr>
        </p:nvSpPr>
        <p:spPr>
          <a:xfrm>
            <a:off x="1447800" y="2828380"/>
            <a:ext cx="5459700" cy="2568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small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35" name="Shape 135"/>
          <p:cNvSpPr txBox="1"/>
          <p:nvPr>
            <p:ph idx="2" type="body"/>
          </p:nvPr>
        </p:nvSpPr>
        <p:spPr>
          <a:xfrm>
            <a:off x="866216" y="3262993"/>
            <a:ext cx="6619200" cy="125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36" name="Shape 136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37" name="Shape 137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38" name="Shape 138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9" name="Shape 139"/>
          <p:cNvSpPr txBox="1"/>
          <p:nvPr/>
        </p:nvSpPr>
        <p:spPr>
          <a:xfrm>
            <a:off x="673721" y="728440"/>
            <a:ext cx="601500" cy="14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9200" u="none" cap="none" strike="noStrike">
                <a:solidFill>
                  <a:srgbClr val="86D1D8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100"/>
          </a:p>
        </p:txBody>
      </p:sp>
      <p:sp>
        <p:nvSpPr>
          <p:cNvPr id="140" name="Shape 140"/>
          <p:cNvSpPr txBox="1"/>
          <p:nvPr/>
        </p:nvSpPr>
        <p:spPr>
          <a:xfrm>
            <a:off x="6997867" y="1960340"/>
            <a:ext cx="601500" cy="14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wrap="square" tIns="34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9200" u="none" cap="none" strike="noStrike">
                <a:solidFill>
                  <a:srgbClr val="86D1D8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10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Name Card"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/>
          <p:nvPr>
            <p:ph type="title"/>
          </p:nvPr>
        </p:nvSpPr>
        <p:spPr>
          <a:xfrm>
            <a:off x="866216" y="2343151"/>
            <a:ext cx="6619200" cy="12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0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x="866216" y="3583036"/>
            <a:ext cx="6619200" cy="645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5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4" name="Shape 144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5" name="Shape 145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6" name="Shape 146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3 Column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 txBox="1"/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49" name="Shape 149"/>
          <p:cNvSpPr txBox="1"/>
          <p:nvPr>
            <p:ph idx="1" type="body"/>
          </p:nvPr>
        </p:nvSpPr>
        <p:spPr>
          <a:xfrm>
            <a:off x="474710" y="1485900"/>
            <a:ext cx="22101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8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1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1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0" name="Shape 150"/>
          <p:cNvSpPr txBox="1"/>
          <p:nvPr>
            <p:ph idx="2" type="body"/>
          </p:nvPr>
        </p:nvSpPr>
        <p:spPr>
          <a:xfrm>
            <a:off x="489347" y="2000250"/>
            <a:ext cx="2195700" cy="26919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1" name="Shape 151"/>
          <p:cNvSpPr txBox="1"/>
          <p:nvPr>
            <p:ph idx="3" type="body"/>
          </p:nvPr>
        </p:nvSpPr>
        <p:spPr>
          <a:xfrm>
            <a:off x="2912744" y="1485900"/>
            <a:ext cx="22020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8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1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1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2" name="Shape 152"/>
          <p:cNvSpPr txBox="1"/>
          <p:nvPr>
            <p:ph idx="4" type="body"/>
          </p:nvPr>
        </p:nvSpPr>
        <p:spPr>
          <a:xfrm>
            <a:off x="2904829" y="2000250"/>
            <a:ext cx="2210100" cy="26919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3" name="Shape 153"/>
          <p:cNvSpPr txBox="1"/>
          <p:nvPr>
            <p:ph idx="5" type="body"/>
          </p:nvPr>
        </p:nvSpPr>
        <p:spPr>
          <a:xfrm>
            <a:off x="5343525" y="1485900"/>
            <a:ext cx="21990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8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1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1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4" name="Shape 154"/>
          <p:cNvSpPr txBox="1"/>
          <p:nvPr>
            <p:ph idx="6" type="body"/>
          </p:nvPr>
        </p:nvSpPr>
        <p:spPr>
          <a:xfrm>
            <a:off x="5343525" y="2000250"/>
            <a:ext cx="2199000" cy="26919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cxnSp>
        <p:nvCxnSpPr>
          <p:cNvPr id="155" name="Shape 155"/>
          <p:cNvCxnSpPr/>
          <p:nvPr/>
        </p:nvCxnSpPr>
        <p:spPr>
          <a:xfrm>
            <a:off x="2794607" y="1600200"/>
            <a:ext cx="0" cy="2971800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6" name="Shape 156"/>
          <p:cNvCxnSpPr/>
          <p:nvPr/>
        </p:nvCxnSpPr>
        <p:spPr>
          <a:xfrm>
            <a:off x="5221671" y="1600200"/>
            <a:ext cx="0" cy="2975100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57" name="Shape 157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8" name="Shape 158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9" name="Shape 159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3 Picture Column"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489347" y="3188212"/>
            <a:ext cx="22050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8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1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1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3" name="Shape 163"/>
          <p:cNvSpPr/>
          <p:nvPr>
            <p:ph idx="2" type="pic"/>
          </p:nvPr>
        </p:nvSpPr>
        <p:spPr>
          <a:xfrm>
            <a:off x="489347" y="1657350"/>
            <a:ext cx="2205000" cy="1143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50"/>
              </a:srgbClr>
            </a:outerShdw>
          </a:effectLst>
        </p:spPr>
        <p:txBody>
          <a:bodyPr anchorCtr="0" anchor="t" bIns="68575" lIns="68575" rIns="68575" wrap="square" tIns="68575"/>
          <a:lstStyle>
            <a:lvl1pPr indent="0" lvl="0" marL="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4" name="Shape 164"/>
          <p:cNvSpPr txBox="1"/>
          <p:nvPr>
            <p:ph idx="3" type="body"/>
          </p:nvPr>
        </p:nvSpPr>
        <p:spPr>
          <a:xfrm>
            <a:off x="489347" y="3620408"/>
            <a:ext cx="2205000" cy="4944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5" name="Shape 165"/>
          <p:cNvSpPr txBox="1"/>
          <p:nvPr>
            <p:ph idx="4" type="body"/>
          </p:nvPr>
        </p:nvSpPr>
        <p:spPr>
          <a:xfrm>
            <a:off x="2917031" y="3188212"/>
            <a:ext cx="21978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8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1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1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6" name="Shape 166"/>
          <p:cNvSpPr/>
          <p:nvPr>
            <p:ph idx="5" type="pic"/>
          </p:nvPr>
        </p:nvSpPr>
        <p:spPr>
          <a:xfrm>
            <a:off x="2917030" y="1657350"/>
            <a:ext cx="2197800" cy="1143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50"/>
              </a:srgbClr>
            </a:outerShdw>
          </a:effectLst>
        </p:spPr>
        <p:txBody>
          <a:bodyPr anchorCtr="0" anchor="t" bIns="68575" lIns="68575" rIns="68575" wrap="square" tIns="68575"/>
          <a:lstStyle>
            <a:lvl1pPr indent="0" lvl="0" marL="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7" name="Shape 167"/>
          <p:cNvSpPr txBox="1"/>
          <p:nvPr>
            <p:ph idx="6" type="body"/>
          </p:nvPr>
        </p:nvSpPr>
        <p:spPr>
          <a:xfrm>
            <a:off x="2916016" y="3620408"/>
            <a:ext cx="2200800" cy="4944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8" name="Shape 168"/>
          <p:cNvSpPr txBox="1"/>
          <p:nvPr>
            <p:ph idx="7" type="body"/>
          </p:nvPr>
        </p:nvSpPr>
        <p:spPr>
          <a:xfrm>
            <a:off x="5343525" y="3188212"/>
            <a:ext cx="2199000" cy="4323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800" u="none" cap="none" strike="noStrike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1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1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1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9" name="Shape 169"/>
          <p:cNvSpPr/>
          <p:nvPr>
            <p:ph idx="8" type="pic"/>
          </p:nvPr>
        </p:nvSpPr>
        <p:spPr>
          <a:xfrm>
            <a:off x="5343524" y="1657350"/>
            <a:ext cx="2199000" cy="1143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50"/>
              </a:srgbClr>
            </a:outerShdw>
          </a:effectLst>
        </p:spPr>
        <p:txBody>
          <a:bodyPr anchorCtr="0" anchor="t" bIns="68575" lIns="68575" rIns="68575" wrap="square" tIns="68575"/>
          <a:lstStyle>
            <a:lvl1pPr indent="0" lvl="0" marL="0" marR="0" rtl="0" algn="ctr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70" name="Shape 170"/>
          <p:cNvSpPr txBox="1"/>
          <p:nvPr>
            <p:ph idx="9" type="body"/>
          </p:nvPr>
        </p:nvSpPr>
        <p:spPr>
          <a:xfrm>
            <a:off x="5343431" y="3620406"/>
            <a:ext cx="2202000" cy="4944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2286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None/>
              <a:defRPr b="0" i="0" sz="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286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286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286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286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286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286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None/>
              <a:defRPr b="0" i="0" sz="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cxnSp>
        <p:nvCxnSpPr>
          <p:cNvPr id="171" name="Shape 171"/>
          <p:cNvCxnSpPr/>
          <p:nvPr/>
        </p:nvCxnSpPr>
        <p:spPr>
          <a:xfrm>
            <a:off x="2794607" y="1600200"/>
            <a:ext cx="0" cy="2971800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Shape 172"/>
          <p:cNvCxnSpPr/>
          <p:nvPr/>
        </p:nvCxnSpPr>
        <p:spPr>
          <a:xfrm>
            <a:off x="5221671" y="1600200"/>
            <a:ext cx="0" cy="2975100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3" name="Shape 173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74" name="Shape 174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75" name="Shape 175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vertTx">
  <p:cSld name="Title and Vertical Text"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 txBox="1"/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78" name="Shape 178"/>
          <p:cNvSpPr txBox="1"/>
          <p:nvPr>
            <p:ph idx="1" type="body"/>
          </p:nvPr>
        </p:nvSpPr>
        <p:spPr>
          <a:xfrm rot="5400000">
            <a:off x="2608990" y="-242012"/>
            <a:ext cx="3146700" cy="67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3048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Char char="▶"/>
              <a:def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845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921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94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94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94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94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94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94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79" name="Shape 179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80" name="Shape 180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81" name="Shape 181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vertTitleAndTx">
  <p:cSld name="Vertical Title and Text"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 txBox="1"/>
          <p:nvPr>
            <p:ph type="title"/>
          </p:nvPr>
        </p:nvSpPr>
        <p:spPr>
          <a:xfrm rot="5400000">
            <a:off x="4700560" y="1850110"/>
            <a:ext cx="43695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84" name="Shape 184"/>
          <p:cNvSpPr txBox="1"/>
          <p:nvPr>
            <p:ph idx="1" type="body"/>
          </p:nvPr>
        </p:nvSpPr>
        <p:spPr>
          <a:xfrm rot="5400000">
            <a:off x="1259709" y="-104840"/>
            <a:ext cx="4026600" cy="55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3048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Char char="▶"/>
              <a:def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845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921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94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94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94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94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94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94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85" name="Shape 185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86" name="Shape 186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87" name="Shape 187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17.xml"/><Relationship Id="rId22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18.xml"/><Relationship Id="rId23" Type="http://schemas.openxmlformats.org/officeDocument/2006/relationships/theme" Target="../theme/theme2.xml"/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9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22.xml"/><Relationship Id="rId5" Type="http://schemas.openxmlformats.org/officeDocument/2006/relationships/image" Target="../media/image5.png"/><Relationship Id="rId19" Type="http://schemas.openxmlformats.org/officeDocument/2006/relationships/slideLayout" Target="../slideLayouts/slideLayout25.xml"/><Relationship Id="rId6" Type="http://schemas.openxmlformats.org/officeDocument/2006/relationships/slideLayout" Target="../slideLayouts/slideLayout12.xml"/><Relationship Id="rId18" Type="http://schemas.openxmlformats.org/officeDocument/2006/relationships/slideLayout" Target="../slideLayouts/slideLayout24.xml"/><Relationship Id="rId7" Type="http://schemas.openxmlformats.org/officeDocument/2006/relationships/slideLayout" Target="../slideLayouts/slideLayout13.xml"/><Relationship Id="rId8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indent="0" lvl="0" mar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00">
                <a:solidFill>
                  <a:schemeClr val="lt2"/>
                </a:solidFill>
              </a:rPr>
              <a:t>‹#›</a:t>
            </a:fld>
            <a:endParaRPr sz="1000">
              <a:solidFill>
                <a:schemeClr val="lt2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spd="slow">
    <p:fade thruBlk="1"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 rotWithShape="1">
          <a:blip r:embed="rId1">
            <a:alphaModFix/>
          </a:blip>
          <a:stretch>
            <a:fillRect b="0" l="0" r="0" t="0"/>
          </a:stretch>
        </a:blip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Shape 51"/>
          <p:cNvPicPr preferRelativeResize="0"/>
          <p:nvPr/>
        </p:nvPicPr>
        <p:blipFill rotWithShape="1">
          <a:blip r:embed="rId2">
            <a:alphaModFix/>
          </a:blip>
          <a:srcRect b="0" l="3614" r="0" t="0"/>
          <a:stretch/>
        </p:blipFill>
        <p:spPr>
          <a:xfrm>
            <a:off x="0" y="2002264"/>
            <a:ext cx="3027900" cy="314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Shape 52"/>
          <p:cNvPicPr preferRelativeResize="0"/>
          <p:nvPr/>
        </p:nvPicPr>
        <p:blipFill rotWithShape="1">
          <a:blip r:embed="rId3">
            <a:alphaModFix/>
          </a:blip>
          <a:srcRect b="0" l="35641" r="0" t="0"/>
          <a:stretch/>
        </p:blipFill>
        <p:spPr>
          <a:xfrm>
            <a:off x="0" y="2169260"/>
            <a:ext cx="1141800" cy="17742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Shape 53"/>
          <p:cNvSpPr/>
          <p:nvPr/>
        </p:nvSpPr>
        <p:spPr>
          <a:xfrm>
            <a:off x="6456759" y="1257300"/>
            <a:ext cx="2114400" cy="2114400"/>
          </a:xfrm>
          <a:prstGeom prst="ellipse">
            <a:avLst/>
          </a:prstGeom>
          <a:gradFill>
            <a:gsLst>
              <a:gs pos="0">
                <a:srgbClr val="4CB9C3">
                  <a:alpha val="6666"/>
                </a:srgbClr>
              </a:gs>
              <a:gs pos="36000">
                <a:srgbClr val="4CB9C3">
                  <a:alpha val="5882"/>
                </a:srgbClr>
              </a:gs>
              <a:gs pos="69000">
                <a:srgbClr val="4CB9C3">
                  <a:alpha val="0"/>
                </a:srgbClr>
              </a:gs>
              <a:gs pos="100000">
                <a:srgbClr val="4CB9C3">
                  <a:alpha val="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68575" lIns="68575" rIns="68575" wrap="square" tIns="685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4" name="Shape 54"/>
          <p:cNvPicPr preferRelativeResize="0"/>
          <p:nvPr/>
        </p:nvPicPr>
        <p:blipFill rotWithShape="1">
          <a:blip r:embed="rId4">
            <a:alphaModFix/>
          </a:blip>
          <a:srcRect b="0" l="0" r="0" t="28815"/>
          <a:stretch/>
        </p:blipFill>
        <p:spPr>
          <a:xfrm>
            <a:off x="5999559" y="0"/>
            <a:ext cx="1202700" cy="85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Shape 55"/>
          <p:cNvPicPr preferRelativeResize="0"/>
          <p:nvPr/>
        </p:nvPicPr>
        <p:blipFill rotWithShape="1">
          <a:blip r:embed="rId5">
            <a:alphaModFix/>
          </a:blip>
          <a:srcRect b="23318" l="0" r="0" t="0"/>
          <a:stretch/>
        </p:blipFill>
        <p:spPr>
          <a:xfrm>
            <a:off x="6454409" y="4572000"/>
            <a:ext cx="74520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Shape 56"/>
          <p:cNvSpPr/>
          <p:nvPr/>
        </p:nvSpPr>
        <p:spPr>
          <a:xfrm>
            <a:off x="7828359" y="0"/>
            <a:ext cx="514200" cy="8574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10"/>
              </a:srgbClr>
            </a:outerShdw>
          </a:effectLst>
        </p:spPr>
        <p:txBody>
          <a:bodyPr anchorCtr="0" anchor="ctr" bIns="68575" lIns="68575" rIns="68575" wrap="square" tIns="685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Shape 57"/>
          <p:cNvSpPr txBox="1"/>
          <p:nvPr>
            <p:ph type="title"/>
          </p:nvPr>
        </p:nvSpPr>
        <p:spPr>
          <a:xfrm>
            <a:off x="484583" y="339539"/>
            <a:ext cx="7053600" cy="10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Century Gothic"/>
              <a:buNone/>
              <a:defRPr b="0" i="0" sz="3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" type="body"/>
          </p:nvPr>
        </p:nvSpPr>
        <p:spPr>
          <a:xfrm>
            <a:off x="827484" y="1539688"/>
            <a:ext cx="6710100" cy="31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-304800" lvl="0" marL="457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200"/>
              <a:buFont typeface="Noto Sans Symbols"/>
              <a:buChar char="▶"/>
              <a:def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98450" lvl="1" marL="914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100"/>
              <a:buFont typeface="Noto Sans Symbols"/>
              <a:buChar char="▶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292100" lvl="2" marL="1371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1000"/>
              <a:buFont typeface="Noto Sans Symbols"/>
              <a:buChar char="▶"/>
              <a:def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79400" lvl="3" marL="1828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79400" lvl="4" marL="22860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79400" lvl="5" marL="27432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79400" lvl="6" marL="32004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79400" lvl="7" marL="36576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79400" lvl="8" marL="4114800" marR="0" rtl="0" algn="l">
              <a:spcBef>
                <a:spcPts val="800"/>
              </a:spcBef>
              <a:spcAft>
                <a:spcPts val="0"/>
              </a:spcAft>
              <a:buClr>
                <a:srgbClr val="86D1D8"/>
              </a:buClr>
              <a:buSzPts val="800"/>
              <a:buFont typeface="Noto Sans Symbols"/>
              <a:buChar char="▶"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9" name="Shape 59"/>
          <p:cNvSpPr txBox="1"/>
          <p:nvPr>
            <p:ph idx="10" type="dt"/>
          </p:nvPr>
        </p:nvSpPr>
        <p:spPr>
          <a:xfrm rot="5400000">
            <a:off x="7616804" y="1342951"/>
            <a:ext cx="742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1" type="ftr"/>
          </p:nvPr>
        </p:nvSpPr>
        <p:spPr>
          <a:xfrm rot="5400000">
            <a:off x="6713753" y="2418900"/>
            <a:ext cx="2894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b" bIns="68575" lIns="68575" rIns="68575" wrap="square" tIns="6857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3429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6858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10287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13716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17145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20574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24003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274320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2" type="sldNum"/>
          </p:nvPr>
        </p:nvSpPr>
        <p:spPr>
          <a:xfrm>
            <a:off x="7764405" y="221797"/>
            <a:ext cx="628500" cy="575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2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b="0" i="0" sz="21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1" r:id="rId18"/>
    <p:sldLayoutId id="2147483672" r:id="rId19"/>
    <p:sldLayoutId id="2147483673" r:id="rId20"/>
    <p:sldLayoutId id="2147483674" r:id="rId21"/>
    <p:sldLayoutId id="2147483675" r:id="rId22"/>
  </p:sldLayoutIdLst>
  <p:transition spd="slow">
    <p:fade thruBlk="1"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/>
          <p:nvPr>
            <p:ph type="title"/>
          </p:nvPr>
        </p:nvSpPr>
        <p:spPr>
          <a:xfrm>
            <a:off x="492925" y="374650"/>
            <a:ext cx="8079600" cy="342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wrap="square" tIns="34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RO51 - tips for answering the 8 mark question</a:t>
            </a:r>
            <a:endParaRPr b="0" i="0" sz="2700" u="sng" cap="none" strike="noStrike">
              <a:solidFill>
                <a:schemeClr val="l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3" name="Shape 193"/>
          <p:cNvSpPr txBox="1"/>
          <p:nvPr>
            <p:ph idx="1" type="body"/>
          </p:nvPr>
        </p:nvSpPr>
        <p:spPr>
          <a:xfrm>
            <a:off x="507500" y="717250"/>
            <a:ext cx="8065500" cy="4055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wrap="square" tIns="34275">
            <a:noAutofit/>
          </a:bodyPr>
          <a:lstStyle/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Identify what the question is asking of you - what areas of the syllabus will you need to write about? E.g. LO1a - barriers to participation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Plan your answer - bullet point the headings and examples you intend to write about in more detail e.g. lack of disposable income.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Highlight the key command words in the question and keep reminding yourself of what they are.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Watch out for any conditions that are set e.g. June17 question asked only for the </a:t>
            </a:r>
            <a:r>
              <a:rPr lang="en-GB" sz="1800" u="sng"/>
              <a:t>financial</a:t>
            </a:r>
            <a:r>
              <a:rPr lang="en-GB" sz="1800"/>
              <a:t> implications of hosting major sporting events.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Do not waste time with a long introduction - there is no need to repeat the question. Go straight into your first point.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Try to use the correct terminology at all times as this is what will be on the mark scheme e.g. lack of </a:t>
            </a:r>
            <a:r>
              <a:rPr lang="en-GB" sz="1800" u="sng"/>
              <a:t>provision</a:t>
            </a:r>
            <a:r>
              <a:rPr lang="en-GB" sz="1800"/>
              <a:t> of </a:t>
            </a:r>
            <a:r>
              <a:rPr lang="en-GB" sz="1800" u="sng"/>
              <a:t>activities</a:t>
            </a:r>
            <a:r>
              <a:rPr lang="en-GB" sz="1800"/>
              <a:t>, </a:t>
            </a:r>
            <a:r>
              <a:rPr lang="en-GB" sz="1800" u="sng"/>
              <a:t>peer pressure</a:t>
            </a:r>
            <a:r>
              <a:rPr lang="en-GB" sz="1800"/>
              <a:t> etc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Every sentence should contain at least one valid point that is worthy of credit - if it doesn’t, then what’s the point of writing it?</a:t>
            </a:r>
            <a:endParaRPr sz="18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/>
          <p:nvPr>
            <p:ph type="title"/>
          </p:nvPr>
        </p:nvSpPr>
        <p:spPr>
          <a:xfrm>
            <a:off x="492925" y="374650"/>
            <a:ext cx="8079600" cy="342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wrap="square" tIns="342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 u="sng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RO51 - tips for answering the 8 mark question</a:t>
            </a:r>
            <a:endParaRPr b="0" i="0" sz="2700" u="sng" cap="none" strike="noStrike">
              <a:solidFill>
                <a:schemeClr val="l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9" name="Shape 199"/>
          <p:cNvSpPr txBox="1"/>
          <p:nvPr>
            <p:ph idx="1" type="body"/>
          </p:nvPr>
        </p:nvSpPr>
        <p:spPr>
          <a:xfrm>
            <a:off x="507500" y="717250"/>
            <a:ext cx="8065500" cy="4055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rIns="68575" wrap="square" tIns="34275">
            <a:noAutofit/>
          </a:bodyPr>
          <a:lstStyle/>
          <a:p>
            <a:pPr indent="-279400" lvl="0" marL="254000" rtl="0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Link each point back to the question.</a:t>
            </a:r>
            <a:endParaRPr sz="1800"/>
          </a:p>
          <a:p>
            <a:pPr indent="-279400" lvl="0" marL="254000" rtl="0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Make sure that your answer flows &amp; is structured. Try to avoid jumping backwards and forwards between the same points.</a:t>
            </a:r>
            <a:endParaRPr sz="1800"/>
          </a:p>
          <a:p>
            <a:pPr indent="-279400" lvl="0" marL="254000" rtl="0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Use examples where possible e.g. A positive sporting legacy from London 2012 is that people can now swim in the aquatic centre.</a:t>
            </a:r>
            <a:endParaRPr sz="1800"/>
          </a:p>
          <a:p>
            <a:pPr indent="-279400" lvl="0" marL="254000" rtl="0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Try to allow between 10-15 minutes to answer the question.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If you are running out of time, bullet point any answers or examples you have not been able to explain in full sentences.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Examiners have to mark everything that you write so they will also take your planning notes into account.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Do NOT cross out your planning notes - if you do they will be ignored.</a:t>
            </a:r>
            <a:endParaRPr sz="1800"/>
          </a:p>
          <a:p>
            <a:pPr indent="-279400" lvl="0" marL="254000" marR="0" rtl="0" algn="l">
              <a:spcBef>
                <a:spcPts val="0"/>
              </a:spcBef>
              <a:spcAft>
                <a:spcPts val="0"/>
              </a:spcAft>
              <a:buClr>
                <a:srgbClr val="86D1D8"/>
              </a:buClr>
              <a:buSzPts val="1800"/>
              <a:buFont typeface="Noto Sans Symbols"/>
              <a:buChar char="▶"/>
            </a:pPr>
            <a:r>
              <a:rPr lang="en-GB" sz="1800"/>
              <a:t>Do not spend too long on this question - most of the marks (52) are allocated to the rest of the paper so this is where the bulk of your time and effort should be directed.</a:t>
            </a:r>
            <a:endParaRPr sz="1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Ion">
  <a:themeElements>
    <a:clrScheme name="Ion">
      <a:dk1>
        <a:srgbClr val="000000"/>
      </a:dk1>
      <a:lt1>
        <a:srgbClr val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C9F7509068DD45BDB7C132F1B89EE9" ma:contentTypeVersion="17" ma:contentTypeDescription="Create a new document." ma:contentTypeScope="" ma:versionID="b7671b4b4d4bb7ca5d478f2210bc3316">
  <xsd:schema xmlns:xsd="http://www.w3.org/2001/XMLSchema" xmlns:xs="http://www.w3.org/2001/XMLSchema" xmlns:p="http://schemas.microsoft.com/office/2006/metadata/properties" xmlns:ns2="f9e0391a-6397-4163-a552-a3a7699efb15" xmlns:ns3="2bb40537-fdeb-4ffd-bfa0-0591cca231dd" targetNamespace="http://schemas.microsoft.com/office/2006/metadata/properties" ma:root="true" ma:fieldsID="70da6d92300634537a7f325cdae7ebe7" ns2:_="" ns3:_="">
    <xsd:import namespace="f9e0391a-6397-4163-a552-a3a7699efb15"/>
    <xsd:import namespace="2bb40537-fdeb-4ffd-bfa0-0591cca231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e0391a-6397-4163-a552-a3a7699efb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2c77a08-813b-4513-ade2-964f7cfd357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40537-fdeb-4ffd-bfa0-0591cca231d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5f792b1e-438b-43e4-85fa-3c91be1705e8}" ma:internalName="TaxCatchAll" ma:showField="CatchAllData" ma:web="2bb40537-fdeb-4ffd-bfa0-0591cca231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b40537-fdeb-4ffd-bfa0-0591cca231dd" xsi:nil="true"/>
    <lcf76f155ced4ddcb4097134ff3c332f xmlns="f9e0391a-6397-4163-a552-a3a7699efb1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F01CE25-366B-4F05-B131-17081F793F03}"/>
</file>

<file path=customXml/itemProps2.xml><?xml version="1.0" encoding="utf-8"?>
<ds:datastoreItem xmlns:ds="http://schemas.openxmlformats.org/officeDocument/2006/customXml" ds:itemID="{D5281DD5-E62C-4955-8107-3E615B577FB0}"/>
</file>

<file path=customXml/itemProps3.xml><?xml version="1.0" encoding="utf-8"?>
<ds:datastoreItem xmlns:ds="http://schemas.openxmlformats.org/officeDocument/2006/customXml" ds:itemID="{5B740D3D-89D8-4A1F-A376-DA03A7C2CFFC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0x0101008DC9F7509068DD45BDB7C132F1B89EE9</vt:lpwstr>
  </property>
</Properties>
</file>