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464270-B483-4832-9377-FE37306D83A6}" v="372" dt="2022-12-03T04:26:47.6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Gardiner" userId="S::rgardiner@howdenschool.net::c02e4965-2305-4865-a852-d71a53088b00" providerId="AD" clId="Web-{AF464270-B483-4832-9377-FE37306D83A6}"/>
    <pc:docChg chg="modSld">
      <pc:chgData name="Ryan Gardiner" userId="S::rgardiner@howdenschool.net::c02e4965-2305-4865-a852-d71a53088b00" providerId="AD" clId="Web-{AF464270-B483-4832-9377-FE37306D83A6}" dt="2022-12-03T04:26:47.202" v="207" actId="20577"/>
      <pc:docMkLst>
        <pc:docMk/>
      </pc:docMkLst>
      <pc:sldChg chg="addSp delSp modSp">
        <pc:chgData name="Ryan Gardiner" userId="S::rgardiner@howdenschool.net::c02e4965-2305-4865-a852-d71a53088b00" providerId="AD" clId="Web-{AF464270-B483-4832-9377-FE37306D83A6}" dt="2022-12-03T04:26:47.202" v="207" actId="20577"/>
        <pc:sldMkLst>
          <pc:docMk/>
          <pc:sldMk cId="109857222" sldId="256"/>
        </pc:sldMkLst>
        <pc:spChg chg="del">
          <ac:chgData name="Ryan Gardiner" userId="S::rgardiner@howdenschool.net::c02e4965-2305-4865-a852-d71a53088b00" providerId="AD" clId="Web-{AF464270-B483-4832-9377-FE37306D83A6}" dt="2022-12-03T04:23:10.533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Ryan Gardiner" userId="S::rgardiner@howdenschool.net::c02e4965-2305-4865-a852-d71a53088b00" providerId="AD" clId="Web-{AF464270-B483-4832-9377-FE37306D83A6}" dt="2022-12-03T04:23:12.642" v="1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Ryan Gardiner" userId="S::rgardiner@howdenschool.net::c02e4965-2305-4865-a852-d71a53088b00" providerId="AD" clId="Web-{AF464270-B483-4832-9377-FE37306D83A6}" dt="2022-12-03T04:23:39.347" v="6"/>
          <ac:spMkLst>
            <pc:docMk/>
            <pc:sldMk cId="109857222" sldId="256"/>
            <ac:spMk id="5" creationId="{F7375CF3-B5BB-DBD5-73CB-A02C249593D4}"/>
          </ac:spMkLst>
        </pc:spChg>
        <pc:spChg chg="add mod">
          <ac:chgData name="Ryan Gardiner" userId="S::rgardiner@howdenschool.net::c02e4965-2305-4865-a852-d71a53088b00" providerId="AD" clId="Web-{AF464270-B483-4832-9377-FE37306D83A6}" dt="2022-12-03T04:26:47.202" v="207" actId="20577"/>
          <ac:spMkLst>
            <pc:docMk/>
            <pc:sldMk cId="109857222" sldId="256"/>
            <ac:spMk id="7" creationId="{CD490C85-FB81-12F1-5AF4-A0F3354DFD4C}"/>
          </ac:spMkLst>
        </pc:spChg>
        <pc:picChg chg="add mod">
          <ac:chgData name="Ryan Gardiner" userId="S::rgardiner@howdenschool.net::c02e4965-2305-4865-a852-d71a53088b00" providerId="AD" clId="Web-{AF464270-B483-4832-9377-FE37306D83A6}" dt="2022-12-03T04:23:53.520" v="12" actId="14100"/>
          <ac:picMkLst>
            <pc:docMk/>
            <pc:sldMk cId="109857222" sldId="256"/>
            <ac:picMk id="4" creationId="{FAA123BC-84FC-5414-26E4-B6549201102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astheywere.blogspot.com/2012/06/great-irish-county-facebook-groups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FAA123BC-84FC-5414-26E4-B65492011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49254" y="144026"/>
            <a:ext cx="5690346" cy="6525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490C85-FB81-12F1-5AF4-A0F3354DFD4C}"/>
              </a:ext>
            </a:extLst>
          </p:cNvPr>
          <p:cNvSpPr txBox="1"/>
          <p:nvPr/>
        </p:nvSpPr>
        <p:spPr>
          <a:xfrm>
            <a:off x="44823" y="33617"/>
            <a:ext cx="6409764" cy="6740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u="sng" dirty="0">
                <a:cs typeface="Calibri"/>
              </a:rPr>
              <a:t>Year 7 PSHCE Self-Study – January Task</a:t>
            </a:r>
            <a:endParaRPr lang="en-US" b="1" u="sng">
              <a:cs typeface="Calibri"/>
            </a:endParaRPr>
          </a:p>
          <a:p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This half-term you'll be learning about friends, families and relationships.</a:t>
            </a:r>
          </a:p>
          <a:p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As part of that, we'd like you to try and create your own family tree, a little bit like the one on the right, or you can google some other examples if you'd like to.</a:t>
            </a:r>
          </a:p>
          <a:p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A family tree is designed to show who you're related to, but not just the people you live with, how many other relatives do you have that you can connect with?</a:t>
            </a:r>
          </a:p>
          <a:p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Try to go as far back as you can, and even ask your parents/carers if there's family you've never even met before that you might be able to add on too!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E08009-78BB-4DA2-B3A7-13DAEDD0A0E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4490DB-2F34-441A-8B10-AD42B7E655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1a624c9-4522-4b32-8a75-ad09192b03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2E8B9D-11AF-4D5C-85A0-D75397E9913B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33</cp:revision>
  <dcterms:created xsi:type="dcterms:W3CDTF">2022-12-03T04:23:05Z</dcterms:created>
  <dcterms:modified xsi:type="dcterms:W3CDTF">2022-12-03T04:26:48Z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