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76" r:id="rId4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racy Harsley" initials="TH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A1B14"/>
    <a:srgbClr val="A65A9F"/>
    <a:srgbClr val="9FC648"/>
    <a:srgbClr val="7CC8C5"/>
    <a:srgbClr val="F4CD3C"/>
    <a:srgbClr val="E8812A"/>
    <a:srgbClr val="E639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4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92" y="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10" Type="http://schemas.openxmlformats.org/officeDocument/2006/relationships/customXml" Target="../customXml/item3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3213"/>
            <a:ext cx="8954814" cy="1144588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44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0025" y="1466849"/>
            <a:ext cx="5819775" cy="42005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466849"/>
            <a:ext cx="5819774" cy="42068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555"/>
            <a:ext cx="10439400" cy="113268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9597" y="1446048"/>
            <a:ext cx="576797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9596" y="2371060"/>
            <a:ext cx="5767980" cy="33026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446048"/>
            <a:ext cx="578942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371060"/>
            <a:ext cx="5789428" cy="33026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23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943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8936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902" y="1403498"/>
            <a:ext cx="4745665" cy="65390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403498"/>
            <a:ext cx="6735910" cy="427022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2902" y="2057400"/>
            <a:ext cx="4745665" cy="361632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0391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372" y="1435396"/>
            <a:ext cx="4745665" cy="62200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435396"/>
            <a:ext cx="6778440" cy="414669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0372" y="2057400"/>
            <a:ext cx="4745665" cy="352469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1251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C5B9BE6-DD61-4C0F-B928-5369F3054CD2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6198997"/>
            <a:ext cx="12178668" cy="658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3DF1F2D-81CA-46C8-A636-55E0438A5E2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"/>
            <a:ext cx="8954814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  <a:endParaRPr lang="en-GB" alt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4EB54F5-7D7F-4D90-B217-046471A5BFA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28600" y="1190973"/>
            <a:ext cx="11734800" cy="4219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</p:sldLayoutIdLst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26" Type="http://schemas.openxmlformats.org/officeDocument/2006/relationships/audio" Target="../media/media13.m4a"/><Relationship Id="rId21" Type="http://schemas.microsoft.com/office/2007/relationships/media" Target="../media/media11.m4a"/><Relationship Id="rId34" Type="http://schemas.openxmlformats.org/officeDocument/2006/relationships/audio" Target="../media/media17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microsoft.com/office/2007/relationships/media" Target="../media/media13.m4a"/><Relationship Id="rId33" Type="http://schemas.microsoft.com/office/2007/relationships/media" Target="../media/media17.m4a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29" Type="http://schemas.microsoft.com/office/2007/relationships/media" Target="../media/media15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audio" Target="../media/media12.m4a"/><Relationship Id="rId32" Type="http://schemas.openxmlformats.org/officeDocument/2006/relationships/audio" Target="../media/media16.m4a"/><Relationship Id="rId37" Type="http://schemas.openxmlformats.org/officeDocument/2006/relationships/image" Target="../media/image3.png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microsoft.com/office/2007/relationships/media" Target="../media/media12.m4a"/><Relationship Id="rId28" Type="http://schemas.openxmlformats.org/officeDocument/2006/relationships/audio" Target="../media/media14.m4a"/><Relationship Id="rId36" Type="http://schemas.openxmlformats.org/officeDocument/2006/relationships/image" Target="../media/image2.png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31" Type="http://schemas.microsoft.com/office/2007/relationships/media" Target="../media/media16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audio" Target="../media/media11.m4a"/><Relationship Id="rId27" Type="http://schemas.microsoft.com/office/2007/relationships/media" Target="../media/media14.m4a"/><Relationship Id="rId30" Type="http://schemas.openxmlformats.org/officeDocument/2006/relationships/audio" Target="../media/media15.m4a"/><Relationship Id="rId35" Type="http://schemas.openxmlformats.org/officeDocument/2006/relationships/slideLayout" Target="../slideLayouts/slideLayout1.xml"/><Relationship Id="rId8" Type="http://schemas.openxmlformats.org/officeDocument/2006/relationships/audio" Target="../media/media4.m4a"/><Relationship Id="rId3" Type="http://schemas.microsoft.com/office/2007/relationships/media" Target="../media/media2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1B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71B7978-039E-4C32-8140-D7655F80A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33388"/>
            <a:ext cx="10490200" cy="846137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</a:rPr>
              <a:t>Headline</a:t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 descr="A table with black and white text&#10;&#10;Description automatically generated">
            <a:extLst>
              <a:ext uri="{FF2B5EF4-FFF2-40B4-BE49-F238E27FC236}">
                <a16:creationId xmlns:a16="http://schemas.microsoft.com/office/drawing/2014/main" id="{94F7DF3E-C9E6-BDF6-CDC9-D70B56418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18" y="0"/>
            <a:ext cx="10490199" cy="6185497"/>
          </a:xfrm>
        </p:spPr>
      </p:pic>
      <p:pic>
        <p:nvPicPr>
          <p:cNvPr id="6" name="Audio Recording 31 Oct 2023 at 16:16:24">
            <a:hlinkClick r:id="" action="ppaction://media"/>
            <a:extLst>
              <a:ext uri="{FF2B5EF4-FFF2-40B4-BE49-F238E27FC236}">
                <a16:creationId xmlns:a16="http://schemas.microsoft.com/office/drawing/2014/main" id="{8738C9E3-8ABB-433D-6DA9-2DE2B96536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0" y="303619"/>
            <a:ext cx="812800" cy="812800"/>
          </a:xfrm>
          <a:prstGeom prst="rect">
            <a:avLst/>
          </a:prstGeom>
        </p:spPr>
      </p:pic>
      <p:pic>
        <p:nvPicPr>
          <p:cNvPr id="7" name="Audio Recording 31 Oct 2023 at 16:16:52">
            <a:hlinkClick r:id="" action="ppaction://media"/>
            <a:extLst>
              <a:ext uri="{FF2B5EF4-FFF2-40B4-BE49-F238E27FC236}">
                <a16:creationId xmlns:a16="http://schemas.microsoft.com/office/drawing/2014/main" id="{61712EEA-65E3-88FB-3962-9A0DE330746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0" y="1143407"/>
            <a:ext cx="812800" cy="812800"/>
          </a:xfrm>
          <a:prstGeom prst="rect">
            <a:avLst/>
          </a:prstGeom>
        </p:spPr>
      </p:pic>
      <p:pic>
        <p:nvPicPr>
          <p:cNvPr id="8" name="Audio Recording 31 Oct 2023 at 16:17:08">
            <a:hlinkClick r:id="" action="ppaction://media"/>
            <a:extLst>
              <a:ext uri="{FF2B5EF4-FFF2-40B4-BE49-F238E27FC236}">
                <a16:creationId xmlns:a16="http://schemas.microsoft.com/office/drawing/2014/main" id="{6BAD019F-6392-6463-0954-E2263FD6912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0" y="1765314"/>
            <a:ext cx="812800" cy="812800"/>
          </a:xfrm>
          <a:prstGeom prst="rect">
            <a:avLst/>
          </a:prstGeom>
        </p:spPr>
      </p:pic>
      <p:pic>
        <p:nvPicPr>
          <p:cNvPr id="9" name="Audio Recording 31 Oct 2023 at 16:17:41">
            <a:hlinkClick r:id="" action="ppaction://media"/>
            <a:extLst>
              <a:ext uri="{FF2B5EF4-FFF2-40B4-BE49-F238E27FC236}">
                <a16:creationId xmlns:a16="http://schemas.microsoft.com/office/drawing/2014/main" id="{2501D184-A37F-C961-8FE1-C95BFE8AB7A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0" y="2490224"/>
            <a:ext cx="812800" cy="812800"/>
          </a:xfrm>
          <a:prstGeom prst="rect">
            <a:avLst/>
          </a:prstGeom>
        </p:spPr>
      </p:pic>
      <p:pic>
        <p:nvPicPr>
          <p:cNvPr id="10" name="Audio Recording 31 Oct 2023 at 16:18:03">
            <a:hlinkClick r:id="" action="ppaction://media"/>
            <a:extLst>
              <a:ext uri="{FF2B5EF4-FFF2-40B4-BE49-F238E27FC236}">
                <a16:creationId xmlns:a16="http://schemas.microsoft.com/office/drawing/2014/main" id="{C2FC7561-B68C-0A1C-C28D-BA5E1A0C5B69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0" y="3321593"/>
            <a:ext cx="812800" cy="812800"/>
          </a:xfrm>
          <a:prstGeom prst="rect">
            <a:avLst/>
          </a:prstGeom>
        </p:spPr>
      </p:pic>
      <p:pic>
        <p:nvPicPr>
          <p:cNvPr id="11" name="Audio Recording 31 Oct 2023 at 16:18:16">
            <a:hlinkClick r:id="" action="ppaction://media"/>
            <a:extLst>
              <a:ext uri="{FF2B5EF4-FFF2-40B4-BE49-F238E27FC236}">
                <a16:creationId xmlns:a16="http://schemas.microsoft.com/office/drawing/2014/main" id="{022AFD39-9F9F-D3A2-FF3E-1D85A75A479D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0" y="3951550"/>
            <a:ext cx="812800" cy="812800"/>
          </a:xfrm>
          <a:prstGeom prst="rect">
            <a:avLst/>
          </a:prstGeom>
        </p:spPr>
      </p:pic>
      <p:pic>
        <p:nvPicPr>
          <p:cNvPr id="12" name="Audio Recording 31 Oct 2023 at 16:18:25">
            <a:hlinkClick r:id="" action="ppaction://media"/>
            <a:extLst>
              <a:ext uri="{FF2B5EF4-FFF2-40B4-BE49-F238E27FC236}">
                <a16:creationId xmlns:a16="http://schemas.microsoft.com/office/drawing/2014/main" id="{092550B2-0C36-C1F0-4389-9CE190392609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0" y="4581507"/>
            <a:ext cx="812800" cy="812800"/>
          </a:xfrm>
          <a:prstGeom prst="rect">
            <a:avLst/>
          </a:prstGeom>
        </p:spPr>
      </p:pic>
      <p:pic>
        <p:nvPicPr>
          <p:cNvPr id="13" name="Audio Recording 31 Oct 2023 at 16:18:39">
            <a:hlinkClick r:id="" action="ppaction://media"/>
            <a:extLst>
              <a:ext uri="{FF2B5EF4-FFF2-40B4-BE49-F238E27FC236}">
                <a16:creationId xmlns:a16="http://schemas.microsoft.com/office/drawing/2014/main" id="{5434F8CF-EA57-BEC9-AECF-4FAD44E2199A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0" y="5304638"/>
            <a:ext cx="812800" cy="812800"/>
          </a:xfrm>
          <a:prstGeom prst="rect">
            <a:avLst/>
          </a:prstGeom>
        </p:spPr>
      </p:pic>
      <p:pic>
        <p:nvPicPr>
          <p:cNvPr id="14" name="Audio Recording 31 Oct 2023 at 16:18:54">
            <a:hlinkClick r:id="" action="ppaction://media"/>
            <a:extLst>
              <a:ext uri="{FF2B5EF4-FFF2-40B4-BE49-F238E27FC236}">
                <a16:creationId xmlns:a16="http://schemas.microsoft.com/office/drawing/2014/main" id="{A0E15CB4-1F7C-69BD-C0C0-1AE5EAD3A4A1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1245335" y="-46174"/>
            <a:ext cx="812800" cy="812800"/>
          </a:xfrm>
          <a:prstGeom prst="rect">
            <a:avLst/>
          </a:prstGeom>
        </p:spPr>
      </p:pic>
      <p:pic>
        <p:nvPicPr>
          <p:cNvPr id="15" name="Audio Recording 31 Oct 2023 at 16:20:03">
            <a:hlinkClick r:id="" action="ppaction://media"/>
            <a:extLst>
              <a:ext uri="{FF2B5EF4-FFF2-40B4-BE49-F238E27FC236}">
                <a16:creationId xmlns:a16="http://schemas.microsoft.com/office/drawing/2014/main" id="{ED703B5E-7B54-ED49-139C-EF3D1289DE6D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1243276" y="569085"/>
            <a:ext cx="812800" cy="812800"/>
          </a:xfrm>
          <a:prstGeom prst="rect">
            <a:avLst/>
          </a:prstGeom>
        </p:spPr>
      </p:pic>
      <p:pic>
        <p:nvPicPr>
          <p:cNvPr id="16" name="Audio Recording 31 Oct 2023 at 16:22:46">
            <a:hlinkClick r:id="" action="ppaction://media"/>
            <a:extLst>
              <a:ext uri="{FF2B5EF4-FFF2-40B4-BE49-F238E27FC236}">
                <a16:creationId xmlns:a16="http://schemas.microsoft.com/office/drawing/2014/main" id="{CD2F48DD-2B10-9D0E-FEC9-6E7462DC5080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1245335" y="1176614"/>
            <a:ext cx="812800" cy="812800"/>
          </a:xfrm>
          <a:prstGeom prst="rect">
            <a:avLst/>
          </a:prstGeom>
        </p:spPr>
      </p:pic>
      <p:pic>
        <p:nvPicPr>
          <p:cNvPr id="17" name="Audio Recording 31 Oct 2023 at 16:23:49">
            <a:hlinkClick r:id="" action="ppaction://media"/>
            <a:extLst>
              <a:ext uri="{FF2B5EF4-FFF2-40B4-BE49-F238E27FC236}">
                <a16:creationId xmlns:a16="http://schemas.microsoft.com/office/drawing/2014/main" id="{94251477-B4E0-5F7A-5213-646628BE1D1A}"/>
              </a:ext>
            </a:extLst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1243276" y="1723911"/>
            <a:ext cx="812800" cy="812800"/>
          </a:xfrm>
          <a:prstGeom prst="rect">
            <a:avLst/>
          </a:prstGeom>
        </p:spPr>
      </p:pic>
      <p:pic>
        <p:nvPicPr>
          <p:cNvPr id="18" name="Audio Recording 31 Oct 2023 at 16:24:43">
            <a:hlinkClick r:id="" action="ppaction://media"/>
            <a:extLst>
              <a:ext uri="{FF2B5EF4-FFF2-40B4-BE49-F238E27FC236}">
                <a16:creationId xmlns:a16="http://schemas.microsoft.com/office/drawing/2014/main" id="{9F43247A-1134-9A28-648E-79241B9D18E9}"/>
              </a:ext>
            </a:extLst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1243276" y="2399402"/>
            <a:ext cx="812800" cy="812800"/>
          </a:xfrm>
          <a:prstGeom prst="rect">
            <a:avLst/>
          </a:prstGeom>
        </p:spPr>
      </p:pic>
      <p:pic>
        <p:nvPicPr>
          <p:cNvPr id="19" name="Audio Recording 31 Oct 2023 at 16:25:18">
            <a:hlinkClick r:id="" action="ppaction://media"/>
            <a:extLst>
              <a:ext uri="{FF2B5EF4-FFF2-40B4-BE49-F238E27FC236}">
                <a16:creationId xmlns:a16="http://schemas.microsoft.com/office/drawing/2014/main" id="{43B0205B-1C0A-2201-8139-2577D886AEEC}"/>
              </a:ext>
            </a:extLst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1220624" y="3212202"/>
            <a:ext cx="812800" cy="812800"/>
          </a:xfrm>
          <a:prstGeom prst="rect">
            <a:avLst/>
          </a:prstGeom>
        </p:spPr>
      </p:pic>
      <p:pic>
        <p:nvPicPr>
          <p:cNvPr id="20" name="Audio Recording 31 Oct 2023 at 16:25:34">
            <a:hlinkClick r:id="" action="ppaction://media"/>
            <a:extLst>
              <a:ext uri="{FF2B5EF4-FFF2-40B4-BE49-F238E27FC236}">
                <a16:creationId xmlns:a16="http://schemas.microsoft.com/office/drawing/2014/main" id="{743FCCC9-77D5-41C4-B144-510543EA9C6E}"/>
              </a:ext>
            </a:extLst>
          </p:cNvPr>
          <p:cNvPicPr>
            <a:picLocks noChangeAspect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1220624" y="3951550"/>
            <a:ext cx="812800" cy="812800"/>
          </a:xfrm>
          <a:prstGeom prst="rect">
            <a:avLst/>
          </a:prstGeom>
        </p:spPr>
      </p:pic>
      <p:pic>
        <p:nvPicPr>
          <p:cNvPr id="21" name="Audio Recording 31 Oct 2023 at 16:26:06">
            <a:hlinkClick r:id="" action="ppaction://media"/>
            <a:extLst>
              <a:ext uri="{FF2B5EF4-FFF2-40B4-BE49-F238E27FC236}">
                <a16:creationId xmlns:a16="http://schemas.microsoft.com/office/drawing/2014/main" id="{23B9B762-8AAC-252C-0A1B-957690745980}"/>
              </a:ext>
            </a:extLst>
          </p:cNvPr>
          <p:cNvPicPr>
            <a:picLocks noChangeAspect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1220624" y="4575887"/>
            <a:ext cx="812800" cy="812800"/>
          </a:xfrm>
          <a:prstGeom prst="rect">
            <a:avLst/>
          </a:prstGeom>
        </p:spPr>
      </p:pic>
      <p:pic>
        <p:nvPicPr>
          <p:cNvPr id="22" name="Audio Recording 31 Oct 2023 at 16:26:32">
            <a:hlinkClick r:id="" action="ppaction://media"/>
            <a:extLst>
              <a:ext uri="{FF2B5EF4-FFF2-40B4-BE49-F238E27FC236}">
                <a16:creationId xmlns:a16="http://schemas.microsoft.com/office/drawing/2014/main" id="{AB2D29B8-0406-48F6-979D-B1D772DB410A}"/>
              </a:ext>
            </a:extLst>
          </p:cNvPr>
          <p:cNvPicPr>
            <a:picLocks noChangeAspect="1"/>
          </p:cNvPicPr>
          <p:nvPr>
            <a:audioFile r:link="rId34"/>
            <p:extLst>
              <p:ext uri="{DAA4B4D4-6D71-4841-9C94-3DE7FCFB9230}">
                <p14:media xmlns:p14="http://schemas.microsoft.com/office/powerpoint/2010/main" r:embed="rId3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1235038" y="5309057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9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2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07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6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71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94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806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665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742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755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369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4528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812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883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216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HA 2021 Powerpoint Update.ppt  -  Compatibility Mode" id="{DA0029A6-723F-44DF-9F9B-1A5E2FB71763}" vid="{602A60A5-76EE-46B7-AFC8-3080B7793E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4" ma:contentTypeDescription="Create a new document." ma:contentTypeScope="" ma:versionID="d1a2e2ec15cf4e2f91e09f71c5a8a096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34990ea50bca09a1013ff50a30d29a3b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BE10793-6142-4A6D-BE2E-602D7F380757}"/>
</file>

<file path=customXml/itemProps2.xml><?xml version="1.0" encoding="utf-8"?>
<ds:datastoreItem xmlns:ds="http://schemas.openxmlformats.org/officeDocument/2006/customXml" ds:itemID="{265340BB-7A28-415C-940C-0D7D7F78A2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6E6EA5-1C4B-4920-A975-DF15302A65FF}"/>
</file>

<file path=docProps/app.xml><?xml version="1.0" encoding="utf-8"?>
<Properties xmlns="http://schemas.openxmlformats.org/officeDocument/2006/extended-properties" xmlns:vt="http://schemas.openxmlformats.org/officeDocument/2006/docPropsVTypes">
  <Template>WHA 2021 Powerpoint Update Template</Template>
  <TotalTime>338</TotalTime>
  <Words>2</Words>
  <Application>Microsoft Macintosh PowerPoint</Application>
  <PresentationFormat>Widescreen</PresentationFormat>
  <Paragraphs>1</Paragraphs>
  <Slides>1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Headline </vt:lpstr>
    </vt:vector>
  </TitlesOfParts>
  <Company>Wolfreton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Vision and Values</dc:title>
  <dc:creator>Matt Nicholson</dc:creator>
  <cp:lastModifiedBy>Vicki Brownlee</cp:lastModifiedBy>
  <cp:revision>8</cp:revision>
  <dcterms:created xsi:type="dcterms:W3CDTF">2021-09-06T10:04:40Z</dcterms:created>
  <dcterms:modified xsi:type="dcterms:W3CDTF">2023-10-31T16:26:52Z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