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367" r:id="rId2"/>
  </p:sldIdLst>
  <p:sldSz cx="9601200" cy="12801600" type="A3"/>
  <p:notesSz cx="6858000" cy="9144000"/>
  <p:defaultTextStyle>
    <a:defPPr>
      <a:defRPr lang="en-US"/>
    </a:defPPr>
    <a:lvl1pPr marL="0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9965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9930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9894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9858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99822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39787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79752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19717" algn="l" defTabSz="63996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200"/>
    <a:srgbClr val="FCB0A3"/>
    <a:srgbClr val="E6CDFF"/>
    <a:srgbClr val="FDC000"/>
    <a:srgbClr val="4FD1FF"/>
    <a:srgbClr val="0D1C25"/>
    <a:srgbClr val="94FF34"/>
    <a:srgbClr val="FD6480"/>
    <a:srgbClr val="F78D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55" autoAdjust="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3324" y="84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73E7B-9DAD-8F49-B64E-F4C3EA27C908}" type="datetimeFigureOut">
              <a:rPr lang="en-US" smtClean="0"/>
              <a:t>8/31/2023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891E9-40C0-1B47-B6E0-CFB0472826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511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D37171-E759-2C27-17BA-8E23358712D2}"/>
              </a:ext>
            </a:extLst>
          </p:cNvPr>
          <p:cNvSpPr/>
          <p:nvPr userDrawn="1"/>
        </p:nvSpPr>
        <p:spPr>
          <a:xfrm>
            <a:off x="1" y="-4514"/>
            <a:ext cx="9601198" cy="12810627"/>
          </a:xfrm>
          <a:prstGeom prst="rect">
            <a:avLst/>
          </a:prstGeom>
          <a:solidFill>
            <a:srgbClr val="FCB0A3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>
            <a:defPPr>
              <a:defRPr lang="en-US"/>
            </a:defPPr>
            <a:lvl1pPr marL="0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39965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79930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919894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559858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199822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839787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479752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5119717" algn="l" defTabSz="639965" rtl="0" eaLnBrk="1" latinLnBrk="0" hangingPunct="1">
              <a:defRPr sz="2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7F3ED1-F870-38E3-7A58-597C2F245DAF}"/>
              </a:ext>
            </a:extLst>
          </p:cNvPr>
          <p:cNvSpPr/>
          <p:nvPr userDrawn="1"/>
        </p:nvSpPr>
        <p:spPr>
          <a:xfrm>
            <a:off x="128364" y="117097"/>
            <a:ext cx="9348948" cy="1254385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23" tIns="45712" rIns="91423" bIns="45712"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2133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92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defTabSz="639965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9974" indent="-479974" algn="l" defTabSz="639965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9942" indent="-399977" algn="l" defTabSz="639965" rtl="0" eaLnBrk="1" latinLnBrk="0" hangingPunct="1">
        <a:spcBef>
          <a:spcPct val="20000"/>
        </a:spcBef>
        <a:buFont typeface="Arial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9912" indent="-319982" algn="l" defTabSz="639965" rtl="0" eaLnBrk="1" latinLnBrk="0" hangingPunct="1">
        <a:spcBef>
          <a:spcPct val="20000"/>
        </a:spcBef>
        <a:buFont typeface="Arial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9875" indent="-319982" algn="l" defTabSz="639965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9840" indent="-319982" algn="l" defTabSz="639965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19805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9770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734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39699" indent="-319982" algn="l" defTabSz="639965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9965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930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894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9858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9822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9787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9752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19717" algn="l" defTabSz="63996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CB2382C2-7998-E9B5-F61F-792A440C2984}"/>
              </a:ext>
            </a:extLst>
          </p:cNvPr>
          <p:cNvSpPr/>
          <p:nvPr/>
        </p:nvSpPr>
        <p:spPr>
          <a:xfrm>
            <a:off x="248355" y="798287"/>
            <a:ext cx="4504335" cy="3714791"/>
          </a:xfrm>
          <a:prstGeom prst="roundRect">
            <a:avLst>
              <a:gd name="adj" fmla="val 1967"/>
            </a:avLst>
          </a:prstGeom>
          <a:ln>
            <a:solidFill>
              <a:srgbClr val="00B0F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3" name="Rounded Rectangle 8">
            <a:extLst>
              <a:ext uri="{FF2B5EF4-FFF2-40B4-BE49-F238E27FC236}">
                <a16:creationId xmlns:a16="http://schemas.microsoft.com/office/drawing/2014/main" id="{DEC62DD7-77C6-61DE-09B1-316274585029}"/>
              </a:ext>
            </a:extLst>
          </p:cNvPr>
          <p:cNvSpPr/>
          <p:nvPr/>
        </p:nvSpPr>
        <p:spPr>
          <a:xfrm>
            <a:off x="4854154" y="798287"/>
            <a:ext cx="4504335" cy="3714791"/>
          </a:xfrm>
          <a:prstGeom prst="roundRect">
            <a:avLst>
              <a:gd name="adj" fmla="val 2592"/>
            </a:avLst>
          </a:prstGeom>
          <a:ln>
            <a:solidFill>
              <a:srgbClr val="7030A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10FD817-DD99-C4EC-0109-87DE34CD9EBA}"/>
              </a:ext>
            </a:extLst>
          </p:cNvPr>
          <p:cNvSpPr/>
          <p:nvPr/>
        </p:nvSpPr>
        <p:spPr>
          <a:xfrm>
            <a:off x="248355" y="4762731"/>
            <a:ext cx="4504335" cy="3714791"/>
          </a:xfrm>
          <a:prstGeom prst="roundRect">
            <a:avLst>
              <a:gd name="adj" fmla="val 2905"/>
            </a:avLst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5" name="Rounded Rectangle 8">
            <a:extLst>
              <a:ext uri="{FF2B5EF4-FFF2-40B4-BE49-F238E27FC236}">
                <a16:creationId xmlns:a16="http://schemas.microsoft.com/office/drawing/2014/main" id="{C16A29CC-B3D7-D84F-BB58-4AC75286E7F3}"/>
              </a:ext>
            </a:extLst>
          </p:cNvPr>
          <p:cNvSpPr/>
          <p:nvPr/>
        </p:nvSpPr>
        <p:spPr>
          <a:xfrm>
            <a:off x="4854154" y="4762731"/>
            <a:ext cx="4504335" cy="3714791"/>
          </a:xfrm>
          <a:prstGeom prst="roundRect">
            <a:avLst>
              <a:gd name="adj" fmla="val 1967"/>
            </a:avLst>
          </a:prstGeom>
          <a:ln>
            <a:solidFill>
              <a:srgbClr val="94FF34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8189405D-693C-45CE-6270-AABF656C4B98}"/>
              </a:ext>
            </a:extLst>
          </p:cNvPr>
          <p:cNvSpPr/>
          <p:nvPr/>
        </p:nvSpPr>
        <p:spPr>
          <a:xfrm>
            <a:off x="248355" y="8727178"/>
            <a:ext cx="4504335" cy="3714791"/>
          </a:xfrm>
          <a:prstGeom prst="roundRect">
            <a:avLst>
              <a:gd name="adj" fmla="val 2905"/>
            </a:avLst>
          </a:prstGeom>
          <a:ln>
            <a:solidFill>
              <a:srgbClr val="FFFF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43C08036-1769-F921-4FBB-CC02E195170D}"/>
              </a:ext>
            </a:extLst>
          </p:cNvPr>
          <p:cNvSpPr/>
          <p:nvPr/>
        </p:nvSpPr>
        <p:spPr>
          <a:xfrm>
            <a:off x="4854154" y="8727178"/>
            <a:ext cx="4504335" cy="3714791"/>
          </a:xfrm>
          <a:prstGeom prst="roundRect">
            <a:avLst>
              <a:gd name="adj" fmla="val 2592"/>
            </a:avLst>
          </a:prstGeom>
          <a:ln>
            <a:solidFill>
              <a:srgbClr val="FFC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8A3953F-DA63-14FB-7EE2-953734F9599E}"/>
              </a:ext>
            </a:extLst>
          </p:cNvPr>
          <p:cNvSpPr/>
          <p:nvPr/>
        </p:nvSpPr>
        <p:spPr>
          <a:xfrm>
            <a:off x="349952" y="868424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GOOD RELATIONSHIP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A990E92-5707-677E-9CF0-1CDD38A5CC51}"/>
              </a:ext>
            </a:extLst>
          </p:cNvPr>
          <p:cNvSpPr/>
          <p:nvPr/>
        </p:nvSpPr>
        <p:spPr>
          <a:xfrm>
            <a:off x="4955751" y="868424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WHAT IS LOVE</a:t>
            </a:r>
            <a:r>
              <a:rPr lang="en-GB" sz="1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Rounded Rectangle 7">
            <a:extLst>
              <a:ext uri="{FF2B5EF4-FFF2-40B4-BE49-F238E27FC236}">
                <a16:creationId xmlns:a16="http://schemas.microsoft.com/office/drawing/2014/main" id="{E9B0E814-9C3C-352B-85FE-9F6DA1D4C61E}"/>
              </a:ext>
            </a:extLst>
          </p:cNvPr>
          <p:cNvSpPr/>
          <p:nvPr/>
        </p:nvSpPr>
        <p:spPr>
          <a:xfrm>
            <a:off x="333021" y="4849873"/>
            <a:ext cx="4320000" cy="555781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BAD RELATIONSHIP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07B4440D-9DF2-5A7C-6B38-83BE5FE67445}"/>
              </a:ext>
            </a:extLst>
          </p:cNvPr>
          <p:cNvSpPr/>
          <p:nvPr/>
        </p:nvSpPr>
        <p:spPr>
          <a:xfrm>
            <a:off x="4938820" y="4849873"/>
            <a:ext cx="4320000" cy="555781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TEENAGER LIFE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49A1B933-732E-5DFC-4DB8-9CF3D99374AA}"/>
              </a:ext>
            </a:extLst>
          </p:cNvPr>
          <p:cNvSpPr/>
          <p:nvPr/>
        </p:nvSpPr>
        <p:spPr>
          <a:xfrm>
            <a:off x="349952" y="8797315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CONFLICT RESOLUTION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3" name="Rounded Rectangle 8">
            <a:extLst>
              <a:ext uri="{FF2B5EF4-FFF2-40B4-BE49-F238E27FC236}">
                <a16:creationId xmlns:a16="http://schemas.microsoft.com/office/drawing/2014/main" id="{C9D99D7F-98CB-26CA-DC4F-2C568A94C31F}"/>
              </a:ext>
            </a:extLst>
          </p:cNvPr>
          <p:cNvSpPr/>
          <p:nvPr/>
        </p:nvSpPr>
        <p:spPr>
          <a:xfrm>
            <a:off x="4955751" y="8797315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CONSENT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4" name="Rounded Rectangle 7">
            <a:extLst>
              <a:ext uri="{FF2B5EF4-FFF2-40B4-BE49-F238E27FC236}">
                <a16:creationId xmlns:a16="http://schemas.microsoft.com/office/drawing/2014/main" id="{12722A41-ACD6-FF06-96DF-D295DF7F1A18}"/>
              </a:ext>
            </a:extLst>
          </p:cNvPr>
          <p:cNvSpPr/>
          <p:nvPr/>
        </p:nvSpPr>
        <p:spPr>
          <a:xfrm>
            <a:off x="349952" y="3900927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/ write down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what a successful relationship looks and feels like.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8">
            <a:extLst>
              <a:ext uri="{FF2B5EF4-FFF2-40B4-BE49-F238E27FC236}">
                <a16:creationId xmlns:a16="http://schemas.microsoft.com/office/drawing/2014/main" id="{3F7E9085-6827-6C54-0C18-D82CA6EBC74B}"/>
              </a:ext>
            </a:extLst>
          </p:cNvPr>
          <p:cNvSpPr/>
          <p:nvPr/>
        </p:nvSpPr>
        <p:spPr>
          <a:xfrm>
            <a:off x="4955751" y="3900927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/ write down words that represent love</a:t>
            </a:r>
            <a:r>
              <a:rPr lang="en-GB" sz="1200" dirty="0">
                <a:solidFill>
                  <a:srgbClr val="FF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and what it feels like to be in love.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6" name="Rounded Rectangle 7">
            <a:extLst>
              <a:ext uri="{FF2B5EF4-FFF2-40B4-BE49-F238E27FC236}">
                <a16:creationId xmlns:a16="http://schemas.microsoft.com/office/drawing/2014/main" id="{8729E611-6920-60FD-8C95-0B5A16AC6318}"/>
              </a:ext>
            </a:extLst>
          </p:cNvPr>
          <p:cNvSpPr/>
          <p:nvPr/>
        </p:nvSpPr>
        <p:spPr>
          <a:xfrm>
            <a:off x="349952" y="7865371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/ write down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what a bad relationship might look and feel like. E.g. feeling trapped, violence, cheating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8">
            <a:extLst>
              <a:ext uri="{FF2B5EF4-FFF2-40B4-BE49-F238E27FC236}">
                <a16:creationId xmlns:a16="http://schemas.microsoft.com/office/drawing/2014/main" id="{CFF9E355-2AAD-7A03-411D-92236181ABE6}"/>
              </a:ext>
            </a:extLst>
          </p:cNvPr>
          <p:cNvSpPr/>
          <p:nvPr/>
        </p:nvSpPr>
        <p:spPr>
          <a:xfrm>
            <a:off x="4955751" y="7865371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/ write down what life might be like as a teenager (interests, hobbies, emotional changes</a:t>
            </a: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) 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8" name="Rounded Rectangle 7">
            <a:extLst>
              <a:ext uri="{FF2B5EF4-FFF2-40B4-BE49-F238E27FC236}">
                <a16:creationId xmlns:a16="http://schemas.microsoft.com/office/drawing/2014/main" id="{8BF259BC-4827-9F9A-6A36-21F2BDE32314}"/>
              </a:ext>
            </a:extLst>
          </p:cNvPr>
          <p:cNvSpPr/>
          <p:nvPr/>
        </p:nvSpPr>
        <p:spPr>
          <a:xfrm>
            <a:off x="349952" y="11829818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/ write down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different areas of conflict that can occur within a family 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including triggers e.g. tone of  voice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9" name="Rounded Rectangle 8">
            <a:extLst>
              <a:ext uri="{FF2B5EF4-FFF2-40B4-BE49-F238E27FC236}">
                <a16:creationId xmlns:a16="http://schemas.microsoft.com/office/drawing/2014/main" id="{F123E3BB-A028-57CA-295B-4FC1A6279534}"/>
              </a:ext>
            </a:extLst>
          </p:cNvPr>
          <p:cNvSpPr/>
          <p:nvPr/>
        </p:nvSpPr>
        <p:spPr>
          <a:xfrm>
            <a:off x="4955751" y="11829818"/>
            <a:ext cx="4312428" cy="545455"/>
          </a:xfrm>
          <a:prstGeom prst="roundRect">
            <a:avLst/>
          </a:prstGeom>
          <a:ln>
            <a:solidFill>
              <a:srgbClr val="0D1C2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Draw / write down things people associate with consent 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886E9127-A835-10F3-24B4-33A4C066B135}"/>
              </a:ext>
            </a:extLst>
          </p:cNvPr>
          <p:cNvSpPr txBox="1">
            <a:spLocks/>
          </p:cNvSpPr>
          <p:nvPr/>
        </p:nvSpPr>
        <p:spPr>
          <a:xfrm>
            <a:off x="8099370" y="186081"/>
            <a:ext cx="1263650" cy="354067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19050">
            <a:solidFill>
              <a:srgbClr val="17375E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23" tIns="45712" rIns="91423" bIns="45712"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alibri" panose="020F0502020204030204" pitchFamily="34" charset="0"/>
                <a:ea typeface="MS Mincho"/>
                <a:cs typeface="Calibri" panose="020F0502020204030204" pitchFamily="34" charset="0"/>
              </a:rPr>
              <a:t>Page: 4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4BC2FFA3-EF4D-1EDF-B20F-8D92A92B5CB6}"/>
              </a:ext>
            </a:extLst>
          </p:cNvPr>
          <p:cNvSpPr txBox="1">
            <a:spLocks/>
          </p:cNvSpPr>
          <p:nvPr/>
        </p:nvSpPr>
        <p:spPr>
          <a:xfrm>
            <a:off x="1333261" y="186081"/>
            <a:ext cx="6629640" cy="403059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64999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 w="12700">
            <a:solidFill>
              <a:srgbClr val="FFB0A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charset="0"/>
                <a:ea typeface="MS PGothic" charset="0"/>
              </a:rPr>
              <a:t>Relationships and Sex Education</a:t>
            </a:r>
          </a:p>
        </p:txBody>
      </p:sp>
      <p:pic>
        <p:nvPicPr>
          <p:cNvPr id="22" name="Picture 21" descr="A black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AFEADA0A-AF9D-AF81-2EB5-3DC53E950C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314" y="235073"/>
            <a:ext cx="912224" cy="332154"/>
          </a:xfrm>
          <a:prstGeom prst="rect">
            <a:avLst/>
          </a:prstGeom>
        </p:spPr>
      </p:pic>
      <p:sp>
        <p:nvSpPr>
          <p:cNvPr id="23" name="Right Arrow 26">
            <a:extLst>
              <a:ext uri="{FF2B5EF4-FFF2-40B4-BE49-F238E27FC236}">
                <a16:creationId xmlns:a16="http://schemas.microsoft.com/office/drawing/2014/main" id="{E665660E-E98B-D2A6-A31B-3BC32E0C2230}"/>
              </a:ext>
            </a:extLst>
          </p:cNvPr>
          <p:cNvSpPr/>
          <p:nvPr/>
        </p:nvSpPr>
        <p:spPr>
          <a:xfrm>
            <a:off x="1042644" y="286469"/>
            <a:ext cx="178677" cy="244887"/>
          </a:xfrm>
          <a:prstGeom prst="rightArrow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364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4" ma:contentTypeDescription="Create a new document." ma:contentTypeScope="" ma:versionID="d1a2e2ec15cf4e2f91e09f71c5a8a096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34990ea50bca09a1013ff50a30d29a3b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CF57BB-2631-459F-8200-B2D295B21420}"/>
</file>

<file path=customXml/itemProps2.xml><?xml version="1.0" encoding="utf-8"?>
<ds:datastoreItem xmlns:ds="http://schemas.openxmlformats.org/officeDocument/2006/customXml" ds:itemID="{01CE1D88-6859-4639-8288-F34BD6785434}"/>
</file>

<file path=customXml/itemProps3.xml><?xml version="1.0" encoding="utf-8"?>
<ds:datastoreItem xmlns:ds="http://schemas.openxmlformats.org/officeDocument/2006/customXml" ds:itemID="{8C7CAEAE-7015-4136-907D-72B3B020481B}"/>
</file>

<file path=docProps/app.xml><?xml version="1.0" encoding="utf-8"?>
<Properties xmlns="http://schemas.openxmlformats.org/officeDocument/2006/extended-properties" xmlns:vt="http://schemas.openxmlformats.org/officeDocument/2006/docPropsVTypes">
  <TotalTime>1926</TotalTime>
  <Words>130</Words>
  <Application>Microsoft Office PowerPoint</Application>
  <PresentationFormat>A3 Paper (297x420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R Gardiner</cp:lastModifiedBy>
  <cp:revision>241</cp:revision>
  <dcterms:created xsi:type="dcterms:W3CDTF">2018-05-31T08:38:43Z</dcterms:created>
  <dcterms:modified xsi:type="dcterms:W3CDTF">2023-08-31T13:11:03Z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