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6"/>
  </p:handoutMasterIdLst>
  <p:sldIdLst>
    <p:sldId id="258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28" y="6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B7FC3-5F05-41F9-8A22-5FF2253EBAD2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2D3265-A58E-41FC-B9B1-B795AB8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200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1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99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17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7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7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3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8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22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6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C4A4-3B4F-6A47-942B-BA9AC4755C9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4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6">
            <a:extLst>
              <a:ext uri="{FF2B5EF4-FFF2-40B4-BE49-F238E27FC236}">
                <a16:creationId xmlns:a16="http://schemas.microsoft.com/office/drawing/2014/main" id="{295BDB02-0739-46AE-8EDF-CA21A7046903}"/>
              </a:ext>
            </a:extLst>
          </p:cNvPr>
          <p:cNvSpPr/>
          <p:nvPr/>
        </p:nvSpPr>
        <p:spPr>
          <a:xfrm>
            <a:off x="1298448" y="220781"/>
            <a:ext cx="7827263" cy="7088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/>
          <a:lstStyle/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ENGLISH YEAR 8 </a:t>
            </a:r>
            <a:r>
              <a:rPr lang="en-GB" b="1" dirty="0">
                <a:solidFill>
                  <a:srgbClr val="000000"/>
                </a:solidFill>
                <a:ea typeface="Calibri"/>
                <a:cs typeface="Calibri"/>
              </a:rPr>
              <a:t>BOY IN THE STRIPED PYJAMAS</a:t>
            </a:r>
            <a:r>
              <a:rPr lang="en-GB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 SELF-STUDY MENU PART 2</a:t>
            </a:r>
          </a:p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sz="2000" b="1" u="sng" dirty="0">
                <a:solidFill>
                  <a:srgbClr val="000000"/>
                </a:solidFill>
                <a:ea typeface="Calibri"/>
                <a:cs typeface="Calibri"/>
              </a:rPr>
              <a:t>3 tasks in total. </a:t>
            </a:r>
            <a:endParaRPr lang="en-GB" sz="2000" b="1" u="sng" dirty="0">
              <a:solidFill>
                <a:srgbClr val="000000"/>
              </a:solidFill>
              <a:effectLst/>
              <a:ea typeface="Calibri"/>
              <a:cs typeface="Calibri"/>
            </a:endParaRPr>
          </a:p>
        </p:txBody>
      </p:sp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BA58A13D-6998-4CFE-B2D2-CB8E720A7BE8}"/>
              </a:ext>
            </a:extLst>
          </p:cNvPr>
          <p:cNvSpPr/>
          <p:nvPr/>
        </p:nvSpPr>
        <p:spPr>
          <a:xfrm>
            <a:off x="88777" y="1083321"/>
            <a:ext cx="2037916" cy="148987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PRE-READING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Week 1</a:t>
            </a:r>
          </a:p>
          <a:p>
            <a:pPr algn="ctr">
              <a:lnSpc>
                <a:spcPct val="115000"/>
              </a:lnSpc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92C6C44-D55C-40C9-A368-1CAFF3E9A5A0}"/>
              </a:ext>
            </a:extLst>
          </p:cNvPr>
          <p:cNvSpPr/>
          <p:nvPr/>
        </p:nvSpPr>
        <p:spPr>
          <a:xfrm>
            <a:off x="88777" y="2788969"/>
            <a:ext cx="2037916" cy="16367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FOLLOW-UP</a:t>
            </a:r>
            <a:endParaRPr lang="en-GB" sz="13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3 </a:t>
            </a:r>
          </a:p>
          <a:p>
            <a:pPr algn="ctr">
              <a:lnSpc>
                <a:spcPct val="115000"/>
              </a:lnSpc>
            </a:pPr>
            <a:r>
              <a:rPr lang="en-GB" sz="14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4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4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</a:t>
            </a: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GB" sz="14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4AD483CC-FA6E-4B64-86F0-09824D4E1501}"/>
              </a:ext>
            </a:extLst>
          </p:cNvPr>
          <p:cNvSpPr/>
          <p:nvPr/>
        </p:nvSpPr>
        <p:spPr>
          <a:xfrm>
            <a:off x="88777" y="4761391"/>
            <a:ext cx="2036741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REVISE/RECALL</a:t>
            </a:r>
          </a:p>
          <a:p>
            <a:pPr algn="ctr">
              <a:lnSpc>
                <a:spcPct val="115000"/>
              </a:lnSpc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5</a:t>
            </a:r>
          </a:p>
          <a:p>
            <a:pPr algn="ctr">
              <a:lnSpc>
                <a:spcPct val="115000"/>
              </a:lnSpc>
            </a:pPr>
            <a:r>
              <a:rPr lang="en-GB" sz="130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</a:t>
            </a:r>
            <a:endParaRPr lang="en-GB" sz="130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  <a:p>
            <a:pPr algn="ctr">
              <a:lnSpc>
                <a:spcPct val="115000"/>
              </a:lnSpc>
            </a:pP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8" name="Rounded Rectangle 15">
            <a:extLst>
              <a:ext uri="{FF2B5EF4-FFF2-40B4-BE49-F238E27FC236}">
                <a16:creationId xmlns:a16="http://schemas.microsoft.com/office/drawing/2014/main" id="{4B28086B-7A3B-4529-BEC6-C353E3B7DA6C}"/>
              </a:ext>
            </a:extLst>
          </p:cNvPr>
          <p:cNvSpPr/>
          <p:nvPr/>
        </p:nvSpPr>
        <p:spPr>
          <a:xfrm>
            <a:off x="2211750" y="1083323"/>
            <a:ext cx="2413000" cy="1477026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4999"/>
              </a:lnSpc>
            </a:pPr>
            <a:endParaRPr lang="en-US" sz="1400" dirty="0">
              <a:latin typeface="Calibri"/>
              <a:cs typeface="Calibri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E7110413-231C-4E97-B167-06CB2484DBC8}"/>
              </a:ext>
            </a:extLst>
          </p:cNvPr>
          <p:cNvSpPr/>
          <p:nvPr/>
        </p:nvSpPr>
        <p:spPr>
          <a:xfrm>
            <a:off x="4709807" y="1091862"/>
            <a:ext cx="2413000" cy="145375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4999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omic Sans MS"/>
              <a:cs typeface="Comic Sans MS"/>
            </a:endParaRP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6BAC1D62-95C4-46B1-9108-F2B9FC0A7BFC}"/>
              </a:ext>
            </a:extLst>
          </p:cNvPr>
          <p:cNvSpPr/>
          <p:nvPr/>
        </p:nvSpPr>
        <p:spPr>
          <a:xfrm>
            <a:off x="7207755" y="1101543"/>
            <a:ext cx="2413000" cy="1399921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4999"/>
              </a:lnSpc>
            </a:pPr>
            <a:endParaRPr lang="en-US" sz="1400" dirty="0">
              <a:latin typeface="Calibri"/>
              <a:cs typeface="Calibri"/>
            </a:endParaRPr>
          </a:p>
        </p:txBody>
      </p:sp>
      <p:sp>
        <p:nvSpPr>
          <p:cNvPr id="23" name="Rounded Rectangle 15">
            <a:extLst>
              <a:ext uri="{FF2B5EF4-FFF2-40B4-BE49-F238E27FC236}">
                <a16:creationId xmlns:a16="http://schemas.microsoft.com/office/drawing/2014/main" id="{B4646EC9-1A77-48F2-ABE1-05A76D2D657F}"/>
              </a:ext>
            </a:extLst>
          </p:cNvPr>
          <p:cNvSpPr/>
          <p:nvPr/>
        </p:nvSpPr>
        <p:spPr>
          <a:xfrm>
            <a:off x="4709807" y="2899888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4999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omic Sans MS"/>
              <a:ea typeface="Calibri"/>
              <a:cs typeface="Calibri"/>
            </a:endParaRPr>
          </a:p>
        </p:txBody>
      </p:sp>
      <p:sp>
        <p:nvSpPr>
          <p:cNvPr id="26" name="Rounded Rectangle 15">
            <a:extLst>
              <a:ext uri="{FF2B5EF4-FFF2-40B4-BE49-F238E27FC236}">
                <a16:creationId xmlns:a16="http://schemas.microsoft.com/office/drawing/2014/main" id="{3D97DA48-D6F6-482A-AB29-6BC90B8B58C6}"/>
              </a:ext>
            </a:extLst>
          </p:cNvPr>
          <p:cNvSpPr/>
          <p:nvPr/>
        </p:nvSpPr>
        <p:spPr>
          <a:xfrm>
            <a:off x="7241599" y="2894534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endParaRPr lang="en-GB" sz="1300" dirty="0"/>
          </a:p>
        </p:txBody>
      </p:sp>
      <p:sp>
        <p:nvSpPr>
          <p:cNvPr id="27" name="Rounded Rectangle 15">
            <a:extLst>
              <a:ext uri="{FF2B5EF4-FFF2-40B4-BE49-F238E27FC236}">
                <a16:creationId xmlns:a16="http://schemas.microsoft.com/office/drawing/2014/main" id="{1B40F6EF-5C16-43B1-97CF-6DCE8936CA88}"/>
              </a:ext>
            </a:extLst>
          </p:cNvPr>
          <p:cNvSpPr/>
          <p:nvPr/>
        </p:nvSpPr>
        <p:spPr>
          <a:xfrm>
            <a:off x="2211750" y="4767577"/>
            <a:ext cx="2413000" cy="15708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9" name="Rounded Rectangle 15">
            <a:extLst>
              <a:ext uri="{FF2B5EF4-FFF2-40B4-BE49-F238E27FC236}">
                <a16:creationId xmlns:a16="http://schemas.microsoft.com/office/drawing/2014/main" id="{430DD730-C4AA-41A0-877D-2A6E6C3F5636}"/>
              </a:ext>
            </a:extLst>
          </p:cNvPr>
          <p:cNvSpPr/>
          <p:nvPr/>
        </p:nvSpPr>
        <p:spPr>
          <a:xfrm>
            <a:off x="7241599" y="4749013"/>
            <a:ext cx="2413000" cy="159561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5A7BEE-892C-42A2-BFED-247E7C42A3E0}"/>
              </a:ext>
            </a:extLst>
          </p:cNvPr>
          <p:cNvCxnSpPr>
            <a:cxnSpLocks/>
          </p:cNvCxnSpPr>
          <p:nvPr/>
        </p:nvCxnSpPr>
        <p:spPr>
          <a:xfrm>
            <a:off x="0" y="27078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D10BABE-D181-486C-B231-6608668DF4B0}"/>
              </a:ext>
            </a:extLst>
          </p:cNvPr>
          <p:cNvCxnSpPr>
            <a:cxnSpLocks/>
          </p:cNvCxnSpPr>
          <p:nvPr/>
        </p:nvCxnSpPr>
        <p:spPr>
          <a:xfrm>
            <a:off x="0" y="46267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15">
            <a:extLst>
              <a:ext uri="{FF2B5EF4-FFF2-40B4-BE49-F238E27FC236}">
                <a16:creationId xmlns:a16="http://schemas.microsoft.com/office/drawing/2014/main" id="{DBDDA247-C2C4-4238-AF77-79F0685F5454}"/>
              </a:ext>
            </a:extLst>
          </p:cNvPr>
          <p:cNvSpPr/>
          <p:nvPr/>
        </p:nvSpPr>
        <p:spPr>
          <a:xfrm>
            <a:off x="4709807" y="4755200"/>
            <a:ext cx="2413000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6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8" name="Rounded Rectangle 15">
            <a:extLst>
              <a:ext uri="{FF2B5EF4-FFF2-40B4-BE49-F238E27FC236}">
                <a16:creationId xmlns:a16="http://schemas.microsoft.com/office/drawing/2014/main" id="{D36277E6-14EA-4A6D-9C36-10CBCA1B9178}"/>
              </a:ext>
            </a:extLst>
          </p:cNvPr>
          <p:cNvSpPr/>
          <p:nvPr/>
        </p:nvSpPr>
        <p:spPr>
          <a:xfrm>
            <a:off x="2211750" y="2855342"/>
            <a:ext cx="2413000" cy="157038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3134A07-4F7F-49F1-A3C9-08AD77413586}"/>
              </a:ext>
            </a:extLst>
          </p:cNvPr>
          <p:cNvSpPr txBox="1"/>
          <p:nvPr/>
        </p:nvSpPr>
        <p:spPr>
          <a:xfrm>
            <a:off x="2346116" y="1201338"/>
            <a:ext cx="214426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Create a 10 question quiz based upon the events, themes and ideas from the novel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2FB6A86-8A71-44B9-8996-91BF2B99E361}"/>
              </a:ext>
            </a:extLst>
          </p:cNvPr>
          <p:cNvSpPr txBox="1"/>
          <p:nvPr/>
        </p:nvSpPr>
        <p:spPr>
          <a:xfrm>
            <a:off x="4801590" y="1166765"/>
            <a:ext cx="2363691" cy="7736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a newspaper front page about one of the events in the novel.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C09BA83-05F7-48C3-9A0E-39B9BA71EEC9}"/>
              </a:ext>
            </a:extLst>
          </p:cNvPr>
          <p:cNvSpPr/>
          <p:nvPr/>
        </p:nvSpPr>
        <p:spPr>
          <a:xfrm>
            <a:off x="7307551" y="1162553"/>
            <a:ext cx="2281096" cy="1004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a picture or model highlighting a theme/theme(s) from the novel.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4EC29B3-A549-4730-A6C9-E362F2006B8C}"/>
              </a:ext>
            </a:extLst>
          </p:cNvPr>
          <p:cNvSpPr txBox="1"/>
          <p:nvPr/>
        </p:nvSpPr>
        <p:spPr>
          <a:xfrm>
            <a:off x="2346116" y="2871222"/>
            <a:ext cx="2026076" cy="1564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two paragraphs explaining in detail why you think Bruno’s father decided to accept the job as Commandant at Auschwitz. </a:t>
            </a:r>
            <a:endParaRPr lang="en-GB" sz="14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451D737-EFCA-4603-B7DC-FF82AF61E1B7}"/>
              </a:ext>
            </a:extLst>
          </p:cNvPr>
          <p:cNvSpPr txBox="1"/>
          <p:nvPr/>
        </p:nvSpPr>
        <p:spPr>
          <a:xfrm>
            <a:off x="2244310" y="4958261"/>
            <a:ext cx="2380440" cy="1004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and explain why John Boyne wrote the novel. Do you think he achieved these objectives?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04B710E-BD43-4C1E-99D1-EF324C7B233D}"/>
              </a:ext>
            </a:extLst>
          </p:cNvPr>
          <p:cNvSpPr txBox="1"/>
          <p:nvPr/>
        </p:nvSpPr>
        <p:spPr>
          <a:xfrm>
            <a:off x="4759116" y="3105253"/>
            <a:ext cx="2144868" cy="1004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a book review for the novel. Include a brief plot summary, positive points and a star rating.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B32E87F-3C51-41CE-B36F-0341E09346F6}"/>
              </a:ext>
            </a:extLst>
          </p:cNvPr>
          <p:cNvSpPr txBox="1"/>
          <p:nvPr/>
        </p:nvSpPr>
        <p:spPr>
          <a:xfrm>
            <a:off x="4801590" y="4929467"/>
            <a:ext cx="1940444" cy="1234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a plan of your own version of the novel. What would you change? Can you think of a different ending?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E1A2DEB-49E3-4152-9A49-4F9C79537D36}"/>
              </a:ext>
            </a:extLst>
          </p:cNvPr>
          <p:cNvSpPr txBox="1"/>
          <p:nvPr/>
        </p:nvSpPr>
        <p:spPr>
          <a:xfrm>
            <a:off x="7307551" y="2989997"/>
            <a:ext cx="2180775" cy="1234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story is </a:t>
            </a:r>
            <a:r>
              <a:rPr lang="en-GB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told through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eyes of Bruno. Imagine you are Shmuel and retell a scene from his point of view.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A6719B7-71F8-44B1-AB25-CDF836C1854F}"/>
              </a:ext>
            </a:extLst>
          </p:cNvPr>
          <p:cNvSpPr txBox="1"/>
          <p:nvPr/>
        </p:nvSpPr>
        <p:spPr>
          <a:xfrm>
            <a:off x="7359945" y="4843005"/>
            <a:ext cx="2075985" cy="1234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a propaganda poster designed to persuade people that the camp is not what it really is.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74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3" ma:contentTypeDescription="Create a new document." ma:contentTypeScope="" ma:versionID="c10d12bb6f25481e495f90768c5b19d7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938c1fbd580810260aeaae0569db9841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ABFC395-4C64-40C2-9D78-31FC2A108462}"/>
</file>

<file path=customXml/itemProps2.xml><?xml version="1.0" encoding="utf-8"?>
<ds:datastoreItem xmlns:ds="http://schemas.openxmlformats.org/officeDocument/2006/customXml" ds:itemID="{42A1D450-9937-4286-AF44-AC3A115840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BEACE4E-D0ED-4629-BD57-7B59C2DC5B7E}">
  <ds:schemaRefs>
    <ds:schemaRef ds:uri="fbb39486-743a-446d-b7da-385cb83bd7fd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9fab664c-9b65-4a39-9b6a-81565a29160a"/>
    <ds:schemaRef ds:uri="http://purl.org/dc/terms/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3654</TotalTime>
  <Words>210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Gray</dc:creator>
  <cp:lastModifiedBy>Sarah Holliday</cp:lastModifiedBy>
  <cp:revision>69</cp:revision>
  <cp:lastPrinted>2018-09-18T11:28:20Z</cp:lastPrinted>
  <dcterms:created xsi:type="dcterms:W3CDTF">2015-10-25T15:38:32Z</dcterms:created>
  <dcterms:modified xsi:type="dcterms:W3CDTF">2023-05-25T07:57:07Z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