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</p:sldMasterIdLst>
  <p:handoutMasterIdLst>
    <p:handoutMasterId r:id="rId6"/>
  </p:handoutMasterIdLst>
  <p:sldIdLst>
    <p:sldId id="258" r:id="rId5"/>
  </p:sldIdLst>
  <p:sldSz cx="9906000" cy="6858000" type="A4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12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05" d="100"/>
          <a:sy n="105" d="100"/>
        </p:scale>
        <p:origin x="828" y="96"/>
      </p:cViewPr>
      <p:guideLst>
        <p:guide orient="horz" pos="2160"/>
        <p:guide pos="312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handoutMaster" Target="handoutMasters/handoutMaster1.xml"/><Relationship Id="rId11" Type="http://schemas.microsoft.com/office/2016/11/relationships/changesInfo" Target="changesInfos/changesInfo1.xml"/><Relationship Id="rId5" Type="http://schemas.openxmlformats.org/officeDocument/2006/relationships/slide" Target="slides/slide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arah Holliday" userId="627b65c9-d089-4413-bd1d-a0231413550f" providerId="ADAL" clId="{D2B1ADF7-85E3-455E-B147-69437F62D349}"/>
    <pc:docChg chg="undo custSel modSld">
      <pc:chgData name="Sarah Holliday" userId="627b65c9-d089-4413-bd1d-a0231413550f" providerId="ADAL" clId="{D2B1ADF7-85E3-455E-B147-69437F62D349}" dt="2023-02-07T10:03:22.619" v="445" actId="255"/>
      <pc:docMkLst>
        <pc:docMk/>
      </pc:docMkLst>
      <pc:sldChg chg="addSp delSp modSp mod">
        <pc:chgData name="Sarah Holliday" userId="627b65c9-d089-4413-bd1d-a0231413550f" providerId="ADAL" clId="{D2B1ADF7-85E3-455E-B147-69437F62D349}" dt="2023-02-07T10:03:22.619" v="445" actId="255"/>
        <pc:sldMkLst>
          <pc:docMk/>
          <pc:sldMk cId="3147747425" sldId="258"/>
        </pc:sldMkLst>
        <pc:spChg chg="mod">
          <ac:chgData name="Sarah Holliday" userId="627b65c9-d089-4413-bd1d-a0231413550f" providerId="ADAL" clId="{D2B1ADF7-85E3-455E-B147-69437F62D349}" dt="2023-02-07T10:00:53.011" v="364" actId="20577"/>
          <ac:spMkLst>
            <pc:docMk/>
            <pc:sldMk cId="3147747425" sldId="258"/>
            <ac:spMk id="18" creationId="{4B28086B-7A3B-4529-BEC6-C353E3B7DA6C}"/>
          </ac:spMkLst>
        </pc:spChg>
        <pc:spChg chg="mod">
          <ac:chgData name="Sarah Holliday" userId="627b65c9-d089-4413-bd1d-a0231413550f" providerId="ADAL" clId="{D2B1ADF7-85E3-455E-B147-69437F62D349}" dt="2023-02-07T09:57:30.597" v="96" actId="20577"/>
          <ac:spMkLst>
            <pc:docMk/>
            <pc:sldMk cId="3147747425" sldId="258"/>
            <ac:spMk id="19" creationId="{E7110413-231C-4E97-B167-06CB2484DBC8}"/>
          </ac:spMkLst>
        </pc:spChg>
        <pc:spChg chg="mod">
          <ac:chgData name="Sarah Holliday" userId="627b65c9-d089-4413-bd1d-a0231413550f" providerId="ADAL" clId="{D2B1ADF7-85E3-455E-B147-69437F62D349}" dt="2023-02-07T10:01:10.692" v="368" actId="255"/>
          <ac:spMkLst>
            <pc:docMk/>
            <pc:sldMk cId="3147747425" sldId="258"/>
            <ac:spMk id="20" creationId="{6BAC1D62-95C4-46B1-9108-F2B9FC0A7BFC}"/>
          </ac:spMkLst>
        </pc:spChg>
        <pc:spChg chg="mod">
          <ac:chgData name="Sarah Holliday" userId="627b65c9-d089-4413-bd1d-a0231413550f" providerId="ADAL" clId="{D2B1ADF7-85E3-455E-B147-69437F62D349}" dt="2023-02-07T10:03:12.420" v="443" actId="255"/>
          <ac:spMkLst>
            <pc:docMk/>
            <pc:sldMk cId="3147747425" sldId="258"/>
            <ac:spMk id="21" creationId="{96F3DF72-55C0-42E7-8DF5-58BCCB2392A1}"/>
          </ac:spMkLst>
        </pc:spChg>
        <pc:spChg chg="mod">
          <ac:chgData name="Sarah Holliday" userId="627b65c9-d089-4413-bd1d-a0231413550f" providerId="ADAL" clId="{D2B1ADF7-85E3-455E-B147-69437F62D349}" dt="2023-02-07T10:03:22.619" v="445" actId="255"/>
          <ac:spMkLst>
            <pc:docMk/>
            <pc:sldMk cId="3147747425" sldId="258"/>
            <ac:spMk id="22" creationId="{2AD7BC10-E31D-438A-8F68-2967D0A7C79B}"/>
          </ac:spMkLst>
        </pc:spChg>
        <pc:spChg chg="mod">
          <ac:chgData name="Sarah Holliday" userId="627b65c9-d089-4413-bd1d-a0231413550f" providerId="ADAL" clId="{D2B1ADF7-85E3-455E-B147-69437F62D349}" dt="2023-02-07T10:03:06.243" v="442" actId="255"/>
          <ac:spMkLst>
            <pc:docMk/>
            <pc:sldMk cId="3147747425" sldId="258"/>
            <ac:spMk id="23" creationId="{B4646EC9-1A77-48F2-ABE1-05A76D2D657F}"/>
          </ac:spMkLst>
        </pc:spChg>
        <pc:spChg chg="mod">
          <ac:chgData name="Sarah Holliday" userId="627b65c9-d089-4413-bd1d-a0231413550f" providerId="ADAL" clId="{D2B1ADF7-85E3-455E-B147-69437F62D349}" dt="2023-02-07T10:03:17.251" v="444" actId="255"/>
          <ac:spMkLst>
            <pc:docMk/>
            <pc:sldMk cId="3147747425" sldId="258"/>
            <ac:spMk id="24" creationId="{52B42204-15EA-4FAE-84B0-544F8E8CA83F}"/>
          </ac:spMkLst>
        </pc:spChg>
        <pc:spChg chg="add del">
          <ac:chgData name="Sarah Holliday" userId="627b65c9-d089-4413-bd1d-a0231413550f" providerId="ADAL" clId="{D2B1ADF7-85E3-455E-B147-69437F62D349}" dt="2023-02-07T09:58:06.701" v="101" actId="22"/>
          <ac:spMkLst>
            <pc:docMk/>
            <pc:sldMk cId="3147747425" sldId="258"/>
            <ac:spMk id="25" creationId="{1C8E975F-8244-4889-998C-5DF9A9DD989E}"/>
          </ac:spMkLst>
        </pc:spChg>
        <pc:spChg chg="mod">
          <ac:chgData name="Sarah Holliday" userId="627b65c9-d089-4413-bd1d-a0231413550f" providerId="ADAL" clId="{D2B1ADF7-85E3-455E-B147-69437F62D349}" dt="2023-02-07T09:58:07.732" v="102" actId="1076"/>
          <ac:spMkLst>
            <pc:docMk/>
            <pc:sldMk cId="3147747425" sldId="258"/>
            <ac:spMk id="26" creationId="{3D97DA48-D6F6-482A-AB29-6BC90B8B58C6}"/>
          </ac:spMkLst>
        </pc:spChg>
        <pc:spChg chg="mod">
          <ac:chgData name="Sarah Holliday" userId="627b65c9-d089-4413-bd1d-a0231413550f" providerId="ADAL" clId="{D2B1ADF7-85E3-455E-B147-69437F62D349}" dt="2023-02-07T10:01:31.722" v="371" actId="1076"/>
          <ac:spMkLst>
            <pc:docMk/>
            <pc:sldMk cId="3147747425" sldId="258"/>
            <ac:spMk id="30" creationId="{63416842-B8A7-442B-BE79-943AD8D60B77}"/>
          </ac:spMkLst>
        </pc:spChg>
        <pc:spChg chg="mod">
          <ac:chgData name="Sarah Holliday" userId="627b65c9-d089-4413-bd1d-a0231413550f" providerId="ADAL" clId="{D2B1ADF7-85E3-455E-B147-69437F62D349}" dt="2023-02-07T10:02:59.251" v="440" actId="255"/>
          <ac:spMkLst>
            <pc:docMk/>
            <pc:sldMk cId="3147747425" sldId="258"/>
            <ac:spMk id="32" creationId="{8A49A3C6-6502-41DC-BC1B-A663C72DD45A}"/>
          </ac:spMkLst>
        </pc:spChg>
        <pc:spChg chg="add mod">
          <ac:chgData name="Sarah Holliday" userId="627b65c9-d089-4413-bd1d-a0231413550f" providerId="ADAL" clId="{D2B1ADF7-85E3-455E-B147-69437F62D349}" dt="2023-02-07T10:01:19.523" v="369" actId="14100"/>
          <ac:spMkLst>
            <pc:docMk/>
            <pc:sldMk cId="3147747425" sldId="258"/>
            <ac:spMk id="33" creationId="{C5B20C67-17BF-445A-9358-3C91D06ED647}"/>
          </ac:spMkLst>
        </pc:sp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42B7FC3-5F05-41F9-8A22-5FF2253EBAD2}" type="datetimeFigureOut">
              <a:rPr lang="en-GB" smtClean="0"/>
              <a:t>07/02/2023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49688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C2D3265-A58E-41FC-B9B1-B795AB88CA3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6420089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2130426"/>
            <a:ext cx="8420100" cy="1470025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65C4A4-3B4F-6A47-942B-BA9AC4755C9C}" type="datetimeFigureOut">
              <a:rPr lang="en-US" smtClean="0"/>
              <a:t>2/7/2023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CD2E83-ED55-8E4A-B1D8-40D5D151EBA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69191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65C4A4-3B4F-6A47-942B-BA9AC4755C9C}" type="datetimeFigureOut">
              <a:rPr lang="en-US" smtClean="0"/>
              <a:t>2/7/2023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CD2E83-ED55-8E4A-B1D8-40D5D151EBA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7499463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82506" y="4406901"/>
            <a:ext cx="84201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82506" y="2906713"/>
            <a:ext cx="84201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65C4A4-3B4F-6A47-942B-BA9AC4755C9C}" type="datetimeFigureOut">
              <a:rPr lang="en-US" smtClean="0"/>
              <a:t>2/7/2023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CD2E83-ED55-8E4A-B1D8-40D5D151EBA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600941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36575" y="1600201"/>
            <a:ext cx="4746625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48300" y="1600201"/>
            <a:ext cx="4746625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65C4A4-3B4F-6A47-942B-BA9AC4755C9C}" type="datetimeFigureOut">
              <a:rPr lang="en-US" smtClean="0"/>
              <a:t>2/7/2023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CD2E83-ED55-8E4A-B1D8-40D5D151EBA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9971749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5300" y="1535113"/>
            <a:ext cx="437687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5300" y="2174875"/>
            <a:ext cx="437687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32111" y="1535113"/>
            <a:ext cx="437859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32111" y="2174875"/>
            <a:ext cx="437859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65C4A4-3B4F-6A47-942B-BA9AC4755C9C}" type="datetimeFigureOut">
              <a:rPr lang="en-US" smtClean="0"/>
              <a:t>2/7/2023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CD2E83-ED55-8E4A-B1D8-40D5D151EBA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302731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65C4A4-3B4F-6A47-942B-BA9AC4755C9C}" type="datetimeFigureOut">
              <a:rPr lang="en-US" smtClean="0"/>
              <a:t>2/7/2023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CD2E83-ED55-8E4A-B1D8-40D5D151EBA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9337187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65C4A4-3B4F-6A47-942B-BA9AC4755C9C}" type="datetimeFigureOut">
              <a:rPr lang="en-US" smtClean="0"/>
              <a:t>2/7/2023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CD2E83-ED55-8E4A-B1D8-40D5D151EBA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8336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" y="273050"/>
            <a:ext cx="3259006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72971" y="273051"/>
            <a:ext cx="5537729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95300" y="1435101"/>
            <a:ext cx="3259006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65C4A4-3B4F-6A47-942B-BA9AC4755C9C}" type="datetimeFigureOut">
              <a:rPr lang="en-US" smtClean="0"/>
              <a:t>2/7/2023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CD2E83-ED55-8E4A-B1D8-40D5D151EBA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926365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1645" y="4800600"/>
            <a:ext cx="59436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941645" y="612775"/>
            <a:ext cx="59436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1645" y="5367338"/>
            <a:ext cx="59436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65C4A4-3B4F-6A47-942B-BA9AC4755C9C}" type="datetimeFigureOut">
              <a:rPr lang="en-US" smtClean="0"/>
              <a:t>2/7/2023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CD2E83-ED55-8E4A-B1D8-40D5D151EBA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15889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65C4A4-3B4F-6A47-942B-BA9AC4755C9C}" type="datetimeFigureOut">
              <a:rPr lang="en-US" smtClean="0"/>
              <a:t>2/7/2023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CD2E83-ED55-8E4A-B1D8-40D5D151EBA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30227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780337" y="274639"/>
            <a:ext cx="2414588" cy="5851525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36575" y="274639"/>
            <a:ext cx="7078663" cy="5851525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65C4A4-3B4F-6A47-942B-BA9AC4755C9C}" type="datetimeFigureOut">
              <a:rPr lang="en-US" smtClean="0"/>
              <a:t>2/7/2023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CD2E83-ED55-8E4A-B1D8-40D5D151EBA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206785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5300" y="1600201"/>
            <a:ext cx="89154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95300" y="6356351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65C4A4-3B4F-6A47-942B-BA9AC4755C9C}" type="datetimeFigureOut">
              <a:rPr lang="en-US" smtClean="0"/>
              <a:t>2/7/2023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384550" y="6356351"/>
            <a:ext cx="31369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099300" y="6356351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ECD2E83-ED55-8E4A-B1D8-40D5D151EBA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831469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6">
            <a:extLst>
              <a:ext uri="{FF2B5EF4-FFF2-40B4-BE49-F238E27FC236}">
                <a16:creationId xmlns:a16="http://schemas.microsoft.com/office/drawing/2014/main" id="{295BDB02-0739-46AE-8EDF-CA21A7046903}"/>
              </a:ext>
            </a:extLst>
          </p:cNvPr>
          <p:cNvSpPr/>
          <p:nvPr/>
        </p:nvSpPr>
        <p:spPr>
          <a:xfrm>
            <a:off x="1704975" y="220781"/>
            <a:ext cx="6743700" cy="708849"/>
          </a:xfrm>
          <a:prstGeom prst="roundRect">
            <a:avLst>
              <a:gd name="adj" fmla="val 16667"/>
            </a:avLst>
          </a:prstGeom>
          <a:solidFill>
            <a:schemeClr val="lt1"/>
          </a:solidFill>
          <a:ln w="25400" cap="flat" cmpd="sng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45700" rIns="91425" bIns="45700" anchor="ctr" anchorCtr="0"/>
          <a:lstStyle/>
          <a:p>
            <a:pPr algn="ctr">
              <a:lnSpc>
                <a:spcPct val="114000"/>
              </a:lnSpc>
              <a:spcAft>
                <a:spcPts val="1000"/>
              </a:spcAft>
            </a:pPr>
            <a:r>
              <a:rPr lang="en-GB" b="1" dirty="0">
                <a:solidFill>
                  <a:srgbClr val="000000"/>
                </a:solidFill>
                <a:effectLst/>
                <a:ea typeface="Calibri"/>
                <a:cs typeface="Calibri"/>
              </a:rPr>
              <a:t>ENGLISH YEAR 7 TRAVEL WRITING SELF-STUDY MENU</a:t>
            </a:r>
          </a:p>
          <a:p>
            <a:pPr algn="ctr">
              <a:lnSpc>
                <a:spcPct val="114000"/>
              </a:lnSpc>
              <a:spcAft>
                <a:spcPts val="1000"/>
              </a:spcAft>
            </a:pPr>
            <a:r>
              <a:rPr lang="en-GB" sz="2000" b="1" dirty="0">
                <a:solidFill>
                  <a:srgbClr val="000000"/>
                </a:solidFill>
                <a:ea typeface="Calibri"/>
                <a:cs typeface="Calibri"/>
              </a:rPr>
              <a:t>3 tasks in total. </a:t>
            </a:r>
            <a:endParaRPr lang="en-GB" sz="2000" b="1" dirty="0">
              <a:solidFill>
                <a:srgbClr val="000000"/>
              </a:solidFill>
              <a:effectLst/>
              <a:ea typeface="Calibri"/>
              <a:cs typeface="Calibri"/>
            </a:endParaRPr>
          </a:p>
        </p:txBody>
      </p:sp>
      <p:sp>
        <p:nvSpPr>
          <p:cNvPr id="3" name="Rounded Rectangle 5">
            <a:extLst>
              <a:ext uri="{FF2B5EF4-FFF2-40B4-BE49-F238E27FC236}">
                <a16:creationId xmlns:a16="http://schemas.microsoft.com/office/drawing/2014/main" id="{BA58A13D-6998-4CFE-B2D2-CB8E720A7BE8}"/>
              </a:ext>
            </a:extLst>
          </p:cNvPr>
          <p:cNvSpPr/>
          <p:nvPr/>
        </p:nvSpPr>
        <p:spPr>
          <a:xfrm>
            <a:off x="88777" y="1083321"/>
            <a:ext cx="2037916" cy="1489879"/>
          </a:xfrm>
          <a:prstGeom prst="roundRect">
            <a:avLst>
              <a:gd name="adj" fmla="val 16667"/>
            </a:avLst>
          </a:prstGeom>
          <a:noFill/>
          <a:ln w="2540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91425" rIns="91425" bIns="91425" anchor="t" anchorCtr="0"/>
          <a:lstStyle/>
          <a:p>
            <a:pPr algn="ctr">
              <a:lnSpc>
                <a:spcPct val="115000"/>
              </a:lnSpc>
            </a:pPr>
            <a:r>
              <a:rPr lang="en-GB" sz="1300" b="1" u="sng" dirty="0">
                <a:solidFill>
                  <a:srgbClr val="000000"/>
                </a:solidFill>
                <a:latin typeface="Calibri" panose="020F0502020204030204" pitchFamily="34" charset="0"/>
                <a:ea typeface="Comic Sans MS"/>
                <a:cs typeface="Comic Sans MS"/>
              </a:rPr>
              <a:t>PRE-READING</a:t>
            </a: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en-GB" sz="1400" b="1" u="sng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omic Sans MS"/>
                <a:cs typeface="Comic Sans MS"/>
              </a:rPr>
              <a:t>Week 1 </a:t>
            </a:r>
            <a:endParaRPr lang="en-GB" sz="1300" b="1" u="sng" dirty="0">
              <a:solidFill>
                <a:srgbClr val="000000"/>
              </a:solidFill>
              <a:latin typeface="Calibri" panose="020F0502020204030204" pitchFamily="34" charset="0"/>
              <a:ea typeface="Comic Sans MS"/>
              <a:cs typeface="Comic Sans MS"/>
            </a:endParaRP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en-GB" sz="1300" dirty="0">
                <a:solidFill>
                  <a:srgbClr val="000000"/>
                </a:solidFill>
                <a:latin typeface="Calibri" panose="020F0502020204030204" pitchFamily="34" charset="0"/>
                <a:ea typeface="Comic Sans MS"/>
                <a:cs typeface="Comic Sans MS"/>
              </a:rPr>
              <a:t>Choose </a:t>
            </a:r>
            <a:r>
              <a:rPr lang="en-GB" sz="1300" u="sng" dirty="0">
                <a:solidFill>
                  <a:srgbClr val="000000"/>
                </a:solidFill>
                <a:latin typeface="Calibri" panose="020F0502020204030204" pitchFamily="34" charset="0"/>
                <a:ea typeface="Comic Sans MS"/>
                <a:cs typeface="Comic Sans MS"/>
              </a:rPr>
              <a:t>one </a:t>
            </a:r>
            <a:r>
              <a:rPr lang="en-GB" sz="1300" dirty="0">
                <a:solidFill>
                  <a:srgbClr val="000000"/>
                </a:solidFill>
                <a:latin typeface="Calibri" panose="020F0502020204030204" pitchFamily="34" charset="0"/>
                <a:ea typeface="Comic Sans MS"/>
                <a:cs typeface="Comic Sans MS"/>
              </a:rPr>
              <a:t>task from this row</a:t>
            </a:r>
            <a:endParaRPr lang="en-GB" sz="1300" dirty="0">
              <a:solidFill>
                <a:srgbClr val="000000"/>
              </a:solidFill>
              <a:effectLst/>
              <a:latin typeface="Calibri" panose="020F0502020204030204" pitchFamily="34" charset="0"/>
              <a:ea typeface="Calibri"/>
              <a:cs typeface="Calibri"/>
            </a:endParaRPr>
          </a:p>
        </p:txBody>
      </p:sp>
      <p:sp>
        <p:nvSpPr>
          <p:cNvPr id="6" name="Rounded Rectangle 5">
            <a:extLst>
              <a:ext uri="{FF2B5EF4-FFF2-40B4-BE49-F238E27FC236}">
                <a16:creationId xmlns:a16="http://schemas.microsoft.com/office/drawing/2014/main" id="{892C6C44-D55C-40C9-A368-1CAFF3E9A5A0}"/>
              </a:ext>
            </a:extLst>
          </p:cNvPr>
          <p:cNvSpPr/>
          <p:nvPr/>
        </p:nvSpPr>
        <p:spPr>
          <a:xfrm>
            <a:off x="88777" y="2788969"/>
            <a:ext cx="2037916" cy="1636755"/>
          </a:xfrm>
          <a:prstGeom prst="roundRect">
            <a:avLst>
              <a:gd name="adj" fmla="val 16667"/>
            </a:avLst>
          </a:prstGeom>
          <a:noFill/>
          <a:ln w="2540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91425" rIns="91425" bIns="91425" anchor="t" anchorCtr="0"/>
          <a:lstStyle/>
          <a:p>
            <a:pPr algn="ctr">
              <a:lnSpc>
                <a:spcPct val="115000"/>
              </a:lnSpc>
            </a:pPr>
            <a:r>
              <a:rPr lang="en-GB" sz="1300" b="1" u="sng" dirty="0">
                <a:solidFill>
                  <a:srgbClr val="000000"/>
                </a:solidFill>
                <a:latin typeface="Calibri" panose="020F0502020204030204" pitchFamily="34" charset="0"/>
                <a:ea typeface="Comic Sans MS"/>
                <a:cs typeface="Comic Sans MS"/>
              </a:rPr>
              <a:t>FOLLOW-UP</a:t>
            </a:r>
            <a:endParaRPr lang="en-GB" sz="1300" b="1" dirty="0">
              <a:solidFill>
                <a:srgbClr val="000000"/>
              </a:solidFill>
              <a:latin typeface="Calibri" panose="020F0502020204030204" pitchFamily="34" charset="0"/>
              <a:ea typeface="Comic Sans MS"/>
              <a:cs typeface="Comic Sans MS"/>
            </a:endParaRP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en-GB" sz="1400" b="1" u="sng" dirty="0">
                <a:solidFill>
                  <a:srgbClr val="000000"/>
                </a:solidFill>
                <a:latin typeface="Calibri" panose="020F0502020204030204" pitchFamily="34" charset="0"/>
                <a:ea typeface="Comic Sans MS"/>
                <a:cs typeface="Comic Sans MS"/>
              </a:rPr>
              <a:t>Week 3 </a:t>
            </a: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en-GB" sz="1300" dirty="0">
                <a:solidFill>
                  <a:srgbClr val="000000"/>
                </a:solidFill>
                <a:latin typeface="Calibri" panose="020F0502020204030204" pitchFamily="34" charset="0"/>
                <a:ea typeface="Comic Sans MS"/>
                <a:cs typeface="Comic Sans MS"/>
              </a:rPr>
              <a:t>Choose </a:t>
            </a:r>
            <a:r>
              <a:rPr lang="en-GB" sz="1300" u="sng" dirty="0">
                <a:solidFill>
                  <a:srgbClr val="000000"/>
                </a:solidFill>
                <a:latin typeface="Calibri" panose="020F0502020204030204" pitchFamily="34" charset="0"/>
                <a:ea typeface="Comic Sans MS"/>
                <a:cs typeface="Comic Sans MS"/>
              </a:rPr>
              <a:t>one </a:t>
            </a:r>
            <a:r>
              <a:rPr lang="en-GB" sz="1300" dirty="0">
                <a:solidFill>
                  <a:srgbClr val="000000"/>
                </a:solidFill>
                <a:latin typeface="Calibri" panose="020F0502020204030204" pitchFamily="34" charset="0"/>
                <a:ea typeface="Comic Sans MS"/>
                <a:cs typeface="Comic Sans MS"/>
              </a:rPr>
              <a:t>task from this row</a:t>
            </a:r>
            <a:endParaRPr lang="en-GB" sz="1300" dirty="0">
              <a:solidFill>
                <a:srgbClr val="000000"/>
              </a:solidFill>
              <a:effectLst/>
              <a:latin typeface="Calibri" panose="020F0502020204030204" pitchFamily="34" charset="0"/>
              <a:ea typeface="Calibri"/>
              <a:cs typeface="Calibri"/>
            </a:endParaRPr>
          </a:p>
        </p:txBody>
      </p:sp>
      <p:sp>
        <p:nvSpPr>
          <p:cNvPr id="11" name="Rounded Rectangle 5">
            <a:extLst>
              <a:ext uri="{FF2B5EF4-FFF2-40B4-BE49-F238E27FC236}">
                <a16:creationId xmlns:a16="http://schemas.microsoft.com/office/drawing/2014/main" id="{4AD483CC-FA6E-4B64-86F0-09824D4E1501}"/>
              </a:ext>
            </a:extLst>
          </p:cNvPr>
          <p:cNvSpPr/>
          <p:nvPr/>
        </p:nvSpPr>
        <p:spPr>
          <a:xfrm>
            <a:off x="88777" y="4761391"/>
            <a:ext cx="2036741" cy="1583232"/>
          </a:xfrm>
          <a:prstGeom prst="roundRect">
            <a:avLst>
              <a:gd name="adj" fmla="val 16667"/>
            </a:avLst>
          </a:prstGeom>
          <a:noFill/>
          <a:ln w="2540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91425" rIns="91425" bIns="91425" anchor="t" anchorCtr="0"/>
          <a:lstStyle/>
          <a:p>
            <a:pPr algn="ctr">
              <a:lnSpc>
                <a:spcPct val="115000"/>
              </a:lnSpc>
            </a:pPr>
            <a:r>
              <a:rPr lang="en-GB" sz="1300" b="1" dirty="0">
                <a:solidFill>
                  <a:srgbClr val="000000"/>
                </a:solidFill>
                <a:latin typeface="Calibri" panose="020F0502020204030204" pitchFamily="34" charset="0"/>
                <a:ea typeface="Comic Sans MS"/>
                <a:cs typeface="Comic Sans MS"/>
              </a:rPr>
              <a:t>REVISE/RECALL</a:t>
            </a:r>
          </a:p>
          <a:p>
            <a:pPr algn="ctr">
              <a:lnSpc>
                <a:spcPct val="115000"/>
              </a:lnSpc>
            </a:pPr>
            <a:r>
              <a:rPr lang="en-GB" sz="1400" b="1" u="sng" dirty="0">
                <a:solidFill>
                  <a:srgbClr val="000000"/>
                </a:solidFill>
                <a:latin typeface="Calibri" panose="020F0502020204030204" pitchFamily="34" charset="0"/>
                <a:ea typeface="Comic Sans MS"/>
                <a:cs typeface="Comic Sans MS"/>
              </a:rPr>
              <a:t>Week 5</a:t>
            </a:r>
            <a:endParaRPr lang="en-GB" sz="1300" dirty="0">
              <a:solidFill>
                <a:srgbClr val="000000"/>
              </a:solidFill>
              <a:latin typeface="Calibri" panose="020F0502020204030204" pitchFamily="34" charset="0"/>
              <a:ea typeface="Comic Sans MS"/>
              <a:cs typeface="Comic Sans MS"/>
            </a:endParaRP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en-GB" sz="1300" dirty="0">
                <a:solidFill>
                  <a:srgbClr val="000000"/>
                </a:solidFill>
                <a:latin typeface="Calibri" panose="020F0502020204030204" pitchFamily="34" charset="0"/>
                <a:ea typeface="Comic Sans MS"/>
                <a:cs typeface="Comic Sans MS"/>
              </a:rPr>
              <a:t>Choose </a:t>
            </a:r>
            <a:r>
              <a:rPr lang="en-GB" sz="1300" u="sng" dirty="0">
                <a:solidFill>
                  <a:srgbClr val="000000"/>
                </a:solidFill>
                <a:latin typeface="Calibri" panose="020F0502020204030204" pitchFamily="34" charset="0"/>
                <a:ea typeface="Comic Sans MS"/>
                <a:cs typeface="Comic Sans MS"/>
              </a:rPr>
              <a:t>one </a:t>
            </a:r>
            <a:r>
              <a:rPr lang="en-GB" sz="1300" dirty="0">
                <a:solidFill>
                  <a:srgbClr val="000000"/>
                </a:solidFill>
                <a:latin typeface="Calibri" panose="020F0502020204030204" pitchFamily="34" charset="0"/>
                <a:ea typeface="Comic Sans MS"/>
                <a:cs typeface="Comic Sans MS"/>
              </a:rPr>
              <a:t>task from this row</a:t>
            </a:r>
            <a:endParaRPr lang="en-GB" sz="1300" dirty="0">
              <a:solidFill>
                <a:srgbClr val="000000"/>
              </a:solidFill>
              <a:effectLst/>
              <a:latin typeface="Calibri" panose="020F0502020204030204" pitchFamily="34" charset="0"/>
              <a:ea typeface="Calibri"/>
              <a:cs typeface="Calibri"/>
            </a:endParaRPr>
          </a:p>
        </p:txBody>
      </p:sp>
      <p:sp>
        <p:nvSpPr>
          <p:cNvPr id="18" name="Rounded Rectangle 15">
            <a:extLst>
              <a:ext uri="{FF2B5EF4-FFF2-40B4-BE49-F238E27FC236}">
                <a16:creationId xmlns:a16="http://schemas.microsoft.com/office/drawing/2014/main" id="{4B28086B-7A3B-4529-BEC6-C353E3B7DA6C}"/>
              </a:ext>
            </a:extLst>
          </p:cNvPr>
          <p:cNvSpPr/>
          <p:nvPr/>
        </p:nvSpPr>
        <p:spPr>
          <a:xfrm>
            <a:off x="2211750" y="1083323"/>
            <a:ext cx="2413000" cy="1477026"/>
          </a:xfrm>
          <a:prstGeom prst="roundRect">
            <a:avLst>
              <a:gd name="adj" fmla="val 16667"/>
            </a:avLst>
          </a:prstGeom>
          <a:noFill/>
          <a:ln w="25400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91425" rIns="91425" bIns="91425" anchor="t" anchorCtr="0"/>
          <a:lstStyle/>
          <a:p>
            <a:r>
              <a:rPr lang="en-GB" sz="1200" dirty="0"/>
              <a:t>Choose a place to describe and write a list of 10 adjectives to describe it. Identify them as positive or negative words. Provide a picture of the area to go with it. </a:t>
            </a: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endParaRPr lang="en-GB" sz="1400" dirty="0">
              <a:solidFill>
                <a:srgbClr val="000000"/>
              </a:solidFill>
              <a:effectLst/>
              <a:latin typeface="Calibri" panose="020F0502020204030204" pitchFamily="34" charset="0"/>
              <a:ea typeface="Calibri"/>
              <a:cs typeface="Calibri"/>
            </a:endParaRPr>
          </a:p>
        </p:txBody>
      </p:sp>
      <p:sp>
        <p:nvSpPr>
          <p:cNvPr id="19" name="Rounded Rectangle 15">
            <a:extLst>
              <a:ext uri="{FF2B5EF4-FFF2-40B4-BE49-F238E27FC236}">
                <a16:creationId xmlns:a16="http://schemas.microsoft.com/office/drawing/2014/main" id="{E7110413-231C-4E97-B167-06CB2484DBC8}"/>
              </a:ext>
            </a:extLst>
          </p:cNvPr>
          <p:cNvSpPr/>
          <p:nvPr/>
        </p:nvSpPr>
        <p:spPr>
          <a:xfrm>
            <a:off x="4709807" y="1091861"/>
            <a:ext cx="2413000" cy="1487529"/>
          </a:xfrm>
          <a:prstGeom prst="roundRect">
            <a:avLst>
              <a:gd name="adj" fmla="val 16667"/>
            </a:avLst>
          </a:prstGeom>
          <a:noFill/>
          <a:ln w="25400" cap="flat" cmpd="sng">
            <a:solidFill>
              <a:srgbClr val="FFC000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91425" rIns="91425" bIns="91425" anchor="t" anchorCtr="0"/>
          <a:lstStyle/>
          <a:p>
            <a:endParaRPr lang="en-GB" sz="1400" dirty="0"/>
          </a:p>
        </p:txBody>
      </p:sp>
      <p:sp>
        <p:nvSpPr>
          <p:cNvPr id="20" name="Rounded Rectangle 15">
            <a:extLst>
              <a:ext uri="{FF2B5EF4-FFF2-40B4-BE49-F238E27FC236}">
                <a16:creationId xmlns:a16="http://schemas.microsoft.com/office/drawing/2014/main" id="{6BAC1D62-95C4-46B1-9108-F2B9FC0A7BFC}"/>
              </a:ext>
            </a:extLst>
          </p:cNvPr>
          <p:cNvSpPr/>
          <p:nvPr/>
        </p:nvSpPr>
        <p:spPr>
          <a:xfrm>
            <a:off x="7207755" y="1101543"/>
            <a:ext cx="2446844" cy="1444070"/>
          </a:xfrm>
          <a:prstGeom prst="roundRect">
            <a:avLst>
              <a:gd name="adj" fmla="val 16667"/>
            </a:avLst>
          </a:prstGeom>
          <a:noFill/>
          <a:ln w="25400" cap="flat" cmpd="sng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36000" rIns="91425" bIns="91425" anchor="t" anchorCtr="0"/>
          <a:lstStyle/>
          <a:p>
            <a:pPr>
              <a:lnSpc>
                <a:spcPct val="115000"/>
              </a:lnSpc>
            </a:pPr>
            <a:r>
              <a:rPr lang="en-GB" sz="1300" dirty="0"/>
              <a:t>Choose somewhere you would like to visit and create a poster advertising it. Include facts and opinions about the place and make it colourful.</a:t>
            </a:r>
          </a:p>
        </p:txBody>
      </p:sp>
      <p:sp>
        <p:nvSpPr>
          <p:cNvPr id="23" name="Rounded Rectangle 15">
            <a:extLst>
              <a:ext uri="{FF2B5EF4-FFF2-40B4-BE49-F238E27FC236}">
                <a16:creationId xmlns:a16="http://schemas.microsoft.com/office/drawing/2014/main" id="{B4646EC9-1A77-48F2-ABE1-05A76D2D657F}"/>
              </a:ext>
            </a:extLst>
          </p:cNvPr>
          <p:cNvSpPr/>
          <p:nvPr/>
        </p:nvSpPr>
        <p:spPr>
          <a:xfrm>
            <a:off x="4709807" y="2899888"/>
            <a:ext cx="2413000" cy="1525829"/>
          </a:xfrm>
          <a:prstGeom prst="roundRect">
            <a:avLst>
              <a:gd name="adj" fmla="val 16667"/>
            </a:avLst>
          </a:prstGeom>
          <a:noFill/>
          <a:ln w="25400" cap="flat" cmpd="sng">
            <a:solidFill>
              <a:srgbClr val="FFC000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91425" rIns="91425" bIns="91425" anchor="t" anchorCtr="0"/>
          <a:lstStyle/>
          <a:p>
            <a:pPr>
              <a:lnSpc>
                <a:spcPct val="115000"/>
              </a:lnSpc>
            </a:pPr>
            <a:r>
              <a:rPr lang="en-GB" sz="1300" dirty="0">
                <a:solidFill>
                  <a:srgbClr val="000000"/>
                </a:solidFill>
                <a:ea typeface="Calibri"/>
                <a:cs typeface="Calibri"/>
              </a:rPr>
              <a:t>Write a poem or rap about a place that you know. Describe what the place is like and why you like/dislike it.</a:t>
            </a:r>
          </a:p>
        </p:txBody>
      </p:sp>
      <p:sp>
        <p:nvSpPr>
          <p:cNvPr id="26" name="Rounded Rectangle 15">
            <a:extLst>
              <a:ext uri="{FF2B5EF4-FFF2-40B4-BE49-F238E27FC236}">
                <a16:creationId xmlns:a16="http://schemas.microsoft.com/office/drawing/2014/main" id="{3D97DA48-D6F6-482A-AB29-6BC90B8B58C6}"/>
              </a:ext>
            </a:extLst>
          </p:cNvPr>
          <p:cNvSpPr/>
          <p:nvPr/>
        </p:nvSpPr>
        <p:spPr>
          <a:xfrm>
            <a:off x="7261477" y="2931110"/>
            <a:ext cx="2413000" cy="1525829"/>
          </a:xfrm>
          <a:prstGeom prst="roundRect">
            <a:avLst>
              <a:gd name="adj" fmla="val 16667"/>
            </a:avLst>
          </a:prstGeom>
          <a:noFill/>
          <a:ln w="25400" cap="flat" cmpd="sng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91425" rIns="91425" bIns="91425" anchor="t" anchorCtr="0"/>
          <a:lstStyle/>
          <a:p>
            <a:endParaRPr lang="en-GB" sz="1300" dirty="0"/>
          </a:p>
        </p:txBody>
      </p:sp>
      <p:sp>
        <p:nvSpPr>
          <p:cNvPr id="27" name="Rounded Rectangle 15">
            <a:extLst>
              <a:ext uri="{FF2B5EF4-FFF2-40B4-BE49-F238E27FC236}">
                <a16:creationId xmlns:a16="http://schemas.microsoft.com/office/drawing/2014/main" id="{1B40F6EF-5C16-43B1-97CF-6DCE8936CA88}"/>
              </a:ext>
            </a:extLst>
          </p:cNvPr>
          <p:cNvSpPr/>
          <p:nvPr/>
        </p:nvSpPr>
        <p:spPr>
          <a:xfrm>
            <a:off x="2211750" y="4767577"/>
            <a:ext cx="2413000" cy="1570855"/>
          </a:xfrm>
          <a:prstGeom prst="roundRect">
            <a:avLst>
              <a:gd name="adj" fmla="val 16667"/>
            </a:avLst>
          </a:prstGeom>
          <a:noFill/>
          <a:ln w="25400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91425" rIns="91425" bIns="91425" anchor="t" anchorCtr="0"/>
          <a:lstStyle/>
          <a:p>
            <a:pPr>
              <a:lnSpc>
                <a:spcPct val="115000"/>
              </a:lnSpc>
              <a:spcAft>
                <a:spcPts val="0"/>
              </a:spcAft>
            </a:pPr>
            <a:endParaRPr lang="en-GB" sz="1100" dirty="0">
              <a:solidFill>
                <a:srgbClr val="000000"/>
              </a:solidFill>
              <a:effectLst/>
              <a:latin typeface="Calibri" panose="020F0502020204030204" pitchFamily="34" charset="0"/>
              <a:ea typeface="Calibri"/>
              <a:cs typeface="Calibri"/>
            </a:endParaRPr>
          </a:p>
        </p:txBody>
      </p:sp>
      <p:sp>
        <p:nvSpPr>
          <p:cNvPr id="29" name="Rounded Rectangle 15">
            <a:extLst>
              <a:ext uri="{FF2B5EF4-FFF2-40B4-BE49-F238E27FC236}">
                <a16:creationId xmlns:a16="http://schemas.microsoft.com/office/drawing/2014/main" id="{430DD730-C4AA-41A0-877D-2A6E6C3F5636}"/>
              </a:ext>
            </a:extLst>
          </p:cNvPr>
          <p:cNvSpPr/>
          <p:nvPr/>
        </p:nvSpPr>
        <p:spPr>
          <a:xfrm>
            <a:off x="7241599" y="4749013"/>
            <a:ext cx="2413000" cy="1595610"/>
          </a:xfrm>
          <a:prstGeom prst="roundRect">
            <a:avLst>
              <a:gd name="adj" fmla="val 16667"/>
            </a:avLst>
          </a:prstGeom>
          <a:noFill/>
          <a:ln w="25400" cap="flat" cmpd="sng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91425" rIns="91425" bIns="91425" anchor="t" anchorCtr="0"/>
          <a:lstStyle/>
          <a:p>
            <a:pPr>
              <a:lnSpc>
                <a:spcPct val="115000"/>
              </a:lnSpc>
              <a:spcAft>
                <a:spcPts val="0"/>
              </a:spcAft>
            </a:pPr>
            <a:endParaRPr lang="en-GB" sz="1300" dirty="0">
              <a:solidFill>
                <a:srgbClr val="000000"/>
              </a:solidFill>
              <a:effectLst/>
              <a:latin typeface="Calibri" panose="020F0502020204030204" pitchFamily="34" charset="0"/>
              <a:ea typeface="Calibri"/>
              <a:cs typeface="Calibri"/>
            </a:endParaRPr>
          </a:p>
        </p:txBody>
      </p:sp>
      <p:cxnSp>
        <p:nvCxnSpPr>
          <p:cNvPr id="31" name="Straight Connector 30">
            <a:extLst>
              <a:ext uri="{FF2B5EF4-FFF2-40B4-BE49-F238E27FC236}">
                <a16:creationId xmlns:a16="http://schemas.microsoft.com/office/drawing/2014/main" id="{325A7BEE-892C-42A2-BFED-247E7C42A3E0}"/>
              </a:ext>
            </a:extLst>
          </p:cNvPr>
          <p:cNvCxnSpPr>
            <a:cxnSpLocks/>
          </p:cNvCxnSpPr>
          <p:nvPr/>
        </p:nvCxnSpPr>
        <p:spPr>
          <a:xfrm>
            <a:off x="0" y="2707845"/>
            <a:ext cx="9906000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5" name="Straight Connector 34">
            <a:extLst>
              <a:ext uri="{FF2B5EF4-FFF2-40B4-BE49-F238E27FC236}">
                <a16:creationId xmlns:a16="http://schemas.microsoft.com/office/drawing/2014/main" id="{7D10BABE-D181-486C-B231-6608668DF4B0}"/>
              </a:ext>
            </a:extLst>
          </p:cNvPr>
          <p:cNvCxnSpPr>
            <a:cxnSpLocks/>
          </p:cNvCxnSpPr>
          <p:nvPr/>
        </p:nvCxnSpPr>
        <p:spPr>
          <a:xfrm>
            <a:off x="0" y="4626745"/>
            <a:ext cx="9906000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3" name="Rounded Rectangle 15">
            <a:extLst>
              <a:ext uri="{FF2B5EF4-FFF2-40B4-BE49-F238E27FC236}">
                <a16:creationId xmlns:a16="http://schemas.microsoft.com/office/drawing/2014/main" id="{DBDDA247-C2C4-4238-AF77-79F0685F5454}"/>
              </a:ext>
            </a:extLst>
          </p:cNvPr>
          <p:cNvSpPr/>
          <p:nvPr/>
        </p:nvSpPr>
        <p:spPr>
          <a:xfrm>
            <a:off x="4709807" y="4755200"/>
            <a:ext cx="2413000" cy="1583232"/>
          </a:xfrm>
          <a:prstGeom prst="roundRect">
            <a:avLst>
              <a:gd name="adj" fmla="val 16667"/>
            </a:avLst>
          </a:prstGeom>
          <a:noFill/>
          <a:ln w="25400" cap="flat" cmpd="sng">
            <a:solidFill>
              <a:srgbClr val="FFC000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91425" rIns="91425" bIns="91425" anchor="t" anchorCtr="0"/>
          <a:lstStyle/>
          <a:p>
            <a:pPr>
              <a:lnSpc>
                <a:spcPct val="115000"/>
              </a:lnSpc>
              <a:spcAft>
                <a:spcPts val="0"/>
              </a:spcAft>
            </a:pPr>
            <a:endParaRPr lang="en-GB" sz="1600" dirty="0">
              <a:solidFill>
                <a:srgbClr val="000000"/>
              </a:solidFill>
              <a:effectLst/>
              <a:latin typeface="Calibri" panose="020F0502020204030204" pitchFamily="34" charset="0"/>
              <a:ea typeface="Calibri"/>
              <a:cs typeface="Calibri"/>
            </a:endParaRPr>
          </a:p>
        </p:txBody>
      </p:sp>
      <p:sp>
        <p:nvSpPr>
          <p:cNvPr id="28" name="Rounded Rectangle 15">
            <a:extLst>
              <a:ext uri="{FF2B5EF4-FFF2-40B4-BE49-F238E27FC236}">
                <a16:creationId xmlns:a16="http://schemas.microsoft.com/office/drawing/2014/main" id="{D36277E6-14EA-4A6D-9C36-10CBCA1B9178}"/>
              </a:ext>
            </a:extLst>
          </p:cNvPr>
          <p:cNvSpPr/>
          <p:nvPr/>
        </p:nvSpPr>
        <p:spPr>
          <a:xfrm>
            <a:off x="2211750" y="2908866"/>
            <a:ext cx="2413000" cy="1516857"/>
          </a:xfrm>
          <a:prstGeom prst="roundRect">
            <a:avLst>
              <a:gd name="adj" fmla="val 16667"/>
            </a:avLst>
          </a:prstGeom>
          <a:noFill/>
          <a:ln w="25400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91425" rIns="91425" bIns="91425" anchor="t" anchorCtr="0"/>
          <a:lstStyle/>
          <a:p>
            <a:pPr algn="just">
              <a:lnSpc>
                <a:spcPct val="115000"/>
              </a:lnSpc>
              <a:spcAft>
                <a:spcPts val="0"/>
              </a:spcAft>
            </a:pPr>
            <a:endParaRPr lang="en-GB" sz="1400" dirty="0">
              <a:solidFill>
                <a:srgbClr val="000000"/>
              </a:solidFill>
              <a:effectLst/>
              <a:latin typeface="Calibri" panose="020F0502020204030204" pitchFamily="34" charset="0"/>
              <a:ea typeface="Calibri"/>
              <a:cs typeface="Calibri"/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96F3DF72-55C0-42E7-8DF5-58BCCB2392A1}"/>
              </a:ext>
            </a:extLst>
          </p:cNvPr>
          <p:cNvSpPr txBox="1"/>
          <p:nvPr/>
        </p:nvSpPr>
        <p:spPr>
          <a:xfrm>
            <a:off x="2297981" y="4928533"/>
            <a:ext cx="2240537" cy="122911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GB" sz="1300" dirty="0">
                <a:solidFill>
                  <a:srgbClr val="000000"/>
                </a:solidFill>
                <a:effectLst/>
                <a:latin typeface="Calibri"/>
                <a:ea typeface="Comic Sans MS"/>
                <a:cs typeface="Comic Sans MS"/>
              </a:rPr>
              <a:t>Create a 20 question quiz designed to test someone’s knowledge of a country or city. Include the answers in a separate section!</a:t>
            </a:r>
            <a:endParaRPr lang="en-GB" sz="1300" dirty="0">
              <a:solidFill>
                <a:srgbClr val="000000"/>
              </a:solidFill>
              <a:effectLst/>
              <a:latin typeface="Calibri"/>
              <a:ea typeface="Calibri"/>
              <a:cs typeface="Calibri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2AD7BC10-E31D-438A-8F68-2967D0A7C79B}"/>
              </a:ext>
            </a:extLst>
          </p:cNvPr>
          <p:cNvSpPr txBox="1"/>
          <p:nvPr/>
        </p:nvSpPr>
        <p:spPr>
          <a:xfrm>
            <a:off x="7315200" y="4761308"/>
            <a:ext cx="2209708" cy="14927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3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/>
                <a:cs typeface="Calibri"/>
              </a:rPr>
              <a:t>Research a place that you have </a:t>
            </a:r>
            <a:r>
              <a:rPr lang="en-GB" sz="1300" dirty="0">
                <a:solidFill>
                  <a:srgbClr val="000000"/>
                </a:solidFill>
                <a:latin typeface="Calibri" panose="020F0502020204030204" pitchFamily="34" charset="0"/>
                <a:ea typeface="Calibri"/>
                <a:cs typeface="Calibri"/>
              </a:rPr>
              <a:t>always wanted to visit. Write a short magazine article about visiting this place. Include persuasive techniques and interesting information.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52B42204-15EA-4FAE-84B0-544F8E8CA83F}"/>
              </a:ext>
            </a:extLst>
          </p:cNvPr>
          <p:cNvSpPr txBox="1"/>
          <p:nvPr/>
        </p:nvSpPr>
        <p:spPr>
          <a:xfrm>
            <a:off x="4842824" y="4854318"/>
            <a:ext cx="2254302" cy="129266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300" dirty="0"/>
              <a:t>Create a game based on travelling to a city or country. Think about the positives and negatives of the area and include these in your game format.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63416842-B8A7-442B-BE79-943AD8D60B77}"/>
              </a:ext>
            </a:extLst>
          </p:cNvPr>
          <p:cNvSpPr txBox="1"/>
          <p:nvPr/>
        </p:nvSpPr>
        <p:spPr>
          <a:xfrm>
            <a:off x="7295321" y="2964433"/>
            <a:ext cx="2305555" cy="145918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</a:pPr>
            <a:r>
              <a:rPr lang="en-GB" sz="1300" dirty="0">
                <a:solidFill>
                  <a:srgbClr val="000000"/>
                </a:solidFill>
                <a:latin typeface="Calibri"/>
                <a:ea typeface="Calibri"/>
                <a:cs typeface="Calibri"/>
              </a:rPr>
              <a:t>Find a piece of writing that describes a place in detail and write a paragraph explaining what the writer thinks about the place and how you know what their opinion is.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8A49A3C6-6502-41DC-BC1B-A663C72DD45A}"/>
              </a:ext>
            </a:extLst>
          </p:cNvPr>
          <p:cNvSpPr txBox="1"/>
          <p:nvPr/>
        </p:nvSpPr>
        <p:spPr>
          <a:xfrm>
            <a:off x="2262406" y="3023684"/>
            <a:ext cx="2328609" cy="122911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GB" sz="1300" dirty="0">
                <a:ea typeface="Comic Sans MS"/>
                <a:cs typeface="Comic Sans MS"/>
              </a:rPr>
              <a:t>Create a mind map for a country or city using images and words/phrases that create either a positive or negative view of the place. 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C5B20C67-17BF-445A-9358-3C91D06ED647}"/>
              </a:ext>
            </a:extLst>
          </p:cNvPr>
          <p:cNvSpPr txBox="1"/>
          <p:nvPr/>
        </p:nvSpPr>
        <p:spPr>
          <a:xfrm>
            <a:off x="4752283" y="1130651"/>
            <a:ext cx="2224590" cy="122911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</a:pPr>
            <a:r>
              <a:rPr lang="en-GB" sz="1300" dirty="0">
                <a:effectLst/>
                <a:latin typeface="+mj-lt"/>
                <a:ea typeface="Comic Sans MS"/>
                <a:cs typeface="Comic Sans MS"/>
              </a:rPr>
              <a:t>Create a fact file about a country of your choice. Include information about tourist attractions, food and activities/things to do. </a:t>
            </a:r>
            <a:endParaRPr lang="en-GB" sz="1300" dirty="0">
              <a:effectLst/>
              <a:latin typeface="+mj-lt"/>
              <a:ea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14774742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23FDB53730ADE14EB7611CC98E7538E1" ma:contentTypeVersion="3" ma:contentTypeDescription="Create a new document." ma:contentTypeScope="" ma:versionID="c10d12bb6f25481e495f90768c5b19d7">
  <xsd:schema xmlns:xsd="http://www.w3.org/2001/XMLSchema" xmlns:xs="http://www.w3.org/2001/XMLSchema" xmlns:p="http://schemas.microsoft.com/office/2006/metadata/properties" xmlns:ns2="11a624c9-4522-4b32-8a75-ad09192b0360" targetNamespace="http://schemas.microsoft.com/office/2006/metadata/properties" ma:root="true" ma:fieldsID="938c1fbd580810260aeaae0569db9841" ns2:_="">
    <xsd:import namespace="11a624c9-4522-4b32-8a75-ad09192b036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1a624c9-4522-4b32-8a75-ad09192b0360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EEBCABBF-1250-4C20-95C7-CC2C5CDC4286}"/>
</file>

<file path=customXml/itemProps2.xml><?xml version="1.0" encoding="utf-8"?>
<ds:datastoreItem xmlns:ds="http://schemas.openxmlformats.org/officeDocument/2006/customXml" ds:itemID="{9BEACE4E-D0ED-4629-BD57-7B59C2DC5B7E}">
  <ds:schemaRefs>
    <ds:schemaRef ds:uri="http://schemas.microsoft.com/office/2006/metadata/properties"/>
    <ds:schemaRef ds:uri="http://schemas.openxmlformats.org/package/2006/metadata/core-properties"/>
    <ds:schemaRef ds:uri="http://purl.org/dc/terms/"/>
    <ds:schemaRef ds:uri="http://purl.org/dc/dcmitype/"/>
    <ds:schemaRef ds:uri="http://schemas.microsoft.com/office/2006/documentManagement/types"/>
    <ds:schemaRef ds:uri="fbb39486-743a-446d-b7da-385cb83bd7fd"/>
    <ds:schemaRef ds:uri="http://purl.org/dc/elements/1.1/"/>
    <ds:schemaRef ds:uri="http://schemas.microsoft.com/office/infopath/2007/PartnerControls"/>
    <ds:schemaRef ds:uri="9fab664c-9b65-4a39-9b6a-81565a29160a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42A1D450-9937-4286-AF44-AC3A11584075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3646</TotalTime>
  <Words>293</Words>
  <Application>Microsoft Office PowerPoint</Application>
  <PresentationFormat>A4 Paper (210x297 mm)</PresentationFormat>
  <Paragraphs>20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4" baseType="lpstr">
      <vt:lpstr>Arial</vt:lpstr>
      <vt:lpstr>Calibri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Caitlin Gray</dc:creator>
  <cp:lastModifiedBy>Sarah Holliday</cp:lastModifiedBy>
  <cp:revision>32</cp:revision>
  <cp:lastPrinted>2018-09-18T11:28:20Z</cp:lastPrinted>
  <dcterms:created xsi:type="dcterms:W3CDTF">2015-10-25T15:38:32Z</dcterms:created>
  <dcterms:modified xsi:type="dcterms:W3CDTF">2023-02-07T10:03:32Z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0x01010023FDB53730ADE14EB7611CC98E7538E1</vt:lpwstr>
  </property>
</Properties>
</file>